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9"/>
  </p:notesMasterIdLst>
  <p:sldIdLst>
    <p:sldId id="272" r:id="rId5"/>
    <p:sldId id="288" r:id="rId6"/>
    <p:sldId id="297" r:id="rId7"/>
    <p:sldId id="291" r:id="rId8"/>
    <p:sldId id="300" r:id="rId9"/>
    <p:sldId id="281" r:id="rId10"/>
    <p:sldId id="277" r:id="rId11"/>
    <p:sldId id="279" r:id="rId12"/>
    <p:sldId id="280" r:id="rId13"/>
    <p:sldId id="289" r:id="rId14"/>
    <p:sldId id="283" r:id="rId15"/>
    <p:sldId id="290" r:id="rId16"/>
    <p:sldId id="284" r:id="rId17"/>
    <p:sldId id="298" r:id="rId18"/>
    <p:sldId id="285" r:id="rId19"/>
    <p:sldId id="296" r:id="rId20"/>
    <p:sldId id="293" r:id="rId21"/>
    <p:sldId id="286" r:id="rId22"/>
    <p:sldId id="287" r:id="rId23"/>
    <p:sldId id="295" r:id="rId24"/>
    <p:sldId id="294" r:id="rId25"/>
    <p:sldId id="292" r:id="rId26"/>
    <p:sldId id="299" r:id="rId27"/>
    <p:sldId id="30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A4DFD3-3B00-407F-BBDC-E88938B7DF52}" v="154" dt="2022-06-07T07:04:26.764"/>
    <p1510:client id="{2A74CBE9-1C72-49CF-896E-40A8BBFB3778}" v="3" dt="2022-06-07T08:29:48.172"/>
    <p1510:client id="{3C110CA1-6925-47B7-B360-6E55E8F4D130}" v="2389" dt="2022-06-07T08:38:22.344"/>
    <p1510:client id="{71C72570-668A-4FBA-B5F5-9161BAC07A18}" v="338" dt="2022-06-07T09:00:47.843"/>
    <p1510:client id="{9ABA4F99-9959-4327-B325-674F7380F0A7}" v="23" dt="2022-06-07T07:06:59.251"/>
    <p1510:client id="{A5105211-273F-4AE6-99C7-017458FAA038}" v="1410" dt="2022-06-07T09:16:09.220"/>
    <p1510:client id="{AE5184BD-9AF4-4487-82C1-9CBBC254273E}" v="57" dt="2022-06-07T09:39:32.982"/>
    <p1510:client id="{B9E3571E-8C91-4AAC-B6C8-BC6D8E25B10D}" v="324" dt="2022-06-07T07:14:34.551"/>
    <p1510:client id="{EC1377BE-DB25-479E-80D4-9CDF21E94F76}" v="2653" dt="2022-06-07T08:26:02.440"/>
    <p1510:client id="{ECFC69FE-9484-41CB-BF6F-872A2B496635}" v="2197" dt="2022-06-07T13:44:59.473"/>
    <p1510:client id="{EFD09312-30F1-4458-8F67-56B92883FBB7}" v="106" dt="2022-06-07T06:51:04.634"/>
    <p1510:client id="{FBA02A99-F472-4D22-8E65-19C268717279}" v="668" dt="2022-06-07T13:42:10.2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Style moyen 1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o Dugas (Student at CentraleSupelec)" userId="S::mateo.dugas@student-cs.fr::5743c85b-0422-4d2e-999f-9fc2f888d317" providerId="AD" clId="Web-{44116375-DB28-4B24-9426-E144567D7ADA}"/>
    <pc:docChg chg="addSld modSld sldOrd">
      <pc:chgData name="Mateo Dugas (Student at CentraleSupelec)" userId="S::mateo.dugas@student-cs.fr::5743c85b-0422-4d2e-999f-9fc2f888d317" providerId="AD" clId="Web-{44116375-DB28-4B24-9426-E144567D7ADA}" dt="2022-06-05T10:44:58.071" v="327"/>
      <pc:docMkLst>
        <pc:docMk/>
      </pc:docMkLst>
      <pc:sldChg chg="addSp delSp modSp addAnim delAnim">
        <pc:chgData name="Mateo Dugas (Student at CentraleSupelec)" userId="S::mateo.dugas@student-cs.fr::5743c85b-0422-4d2e-999f-9fc2f888d317" providerId="AD" clId="Web-{44116375-DB28-4B24-9426-E144567D7ADA}" dt="2022-06-05T10:43:33.382" v="312" actId="1076"/>
        <pc:sldMkLst>
          <pc:docMk/>
          <pc:sldMk cId="109857222" sldId="256"/>
        </pc:sldMkLst>
        <pc:spChg chg="mod">
          <ac:chgData name="Mateo Dugas (Student at CentraleSupelec)" userId="S::mateo.dugas@student-cs.fr::5743c85b-0422-4d2e-999f-9fc2f888d317" providerId="AD" clId="Web-{44116375-DB28-4B24-9426-E144567D7ADA}" dt="2022-06-05T10:43:33.382" v="312" actId="1076"/>
          <ac:spMkLst>
            <pc:docMk/>
            <pc:sldMk cId="109857222" sldId="256"/>
            <ac:spMk id="2" creationId="{00000000-0000-0000-0000-000000000000}"/>
          </ac:spMkLst>
        </pc:spChg>
        <pc:spChg chg="add del mod">
          <ac:chgData name="Mateo Dugas (Student at CentraleSupelec)" userId="S::mateo.dugas@student-cs.fr::5743c85b-0422-4d2e-999f-9fc2f888d317" providerId="AD" clId="Web-{44116375-DB28-4B24-9426-E144567D7ADA}" dt="2022-06-05T10:43:25.304" v="310" actId="1076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Mateo Dugas (Student at CentraleSupelec)" userId="S::mateo.dugas@student-cs.fr::5743c85b-0422-4d2e-999f-9fc2f888d317" providerId="AD" clId="Web-{44116375-DB28-4B24-9426-E144567D7ADA}" dt="2022-06-05T10:42:55.506" v="295"/>
          <ac:spMkLst>
            <pc:docMk/>
            <pc:sldMk cId="109857222" sldId="256"/>
            <ac:spMk id="6" creationId="{D87FC7CD-5D2E-9323-129F-059A6FB48DA8}"/>
          </ac:spMkLst>
        </pc:spChg>
        <pc:picChg chg="mod">
          <ac:chgData name="Mateo Dugas (Student at CentraleSupelec)" userId="S::mateo.dugas@student-cs.fr::5743c85b-0422-4d2e-999f-9fc2f888d317" providerId="AD" clId="Web-{44116375-DB28-4B24-9426-E144567D7ADA}" dt="2022-06-05T10:42:42.631" v="290" actId="1076"/>
          <ac:picMkLst>
            <pc:docMk/>
            <pc:sldMk cId="109857222" sldId="256"/>
            <ac:picMk id="4" creationId="{25574AB3-4466-F397-3F3E-B3D810731D99}"/>
          </ac:picMkLst>
        </pc:picChg>
      </pc:sldChg>
      <pc:sldChg chg="modSp">
        <pc:chgData name="Mateo Dugas (Student at CentraleSupelec)" userId="S::mateo.dugas@student-cs.fr::5743c85b-0422-4d2e-999f-9fc2f888d317" providerId="AD" clId="Web-{44116375-DB28-4B24-9426-E144567D7ADA}" dt="2022-06-05T10:31:05.495" v="2" actId="20577"/>
        <pc:sldMkLst>
          <pc:docMk/>
          <pc:sldMk cId="2830706901" sldId="261"/>
        </pc:sldMkLst>
        <pc:spChg chg="mod">
          <ac:chgData name="Mateo Dugas (Student at CentraleSupelec)" userId="S::mateo.dugas@student-cs.fr::5743c85b-0422-4d2e-999f-9fc2f888d317" providerId="AD" clId="Web-{44116375-DB28-4B24-9426-E144567D7ADA}" dt="2022-06-05T10:31:05.495" v="2" actId="20577"/>
          <ac:spMkLst>
            <pc:docMk/>
            <pc:sldMk cId="2830706901" sldId="261"/>
            <ac:spMk id="3" creationId="{119EE283-BE25-554B-996D-4D994B63CC69}"/>
          </ac:spMkLst>
        </pc:spChg>
      </pc:sldChg>
      <pc:sldChg chg="addSp delSp modSp">
        <pc:chgData name="Mateo Dugas (Student at CentraleSupelec)" userId="S::mateo.dugas@student-cs.fr::5743c85b-0422-4d2e-999f-9fc2f888d317" providerId="AD" clId="Web-{44116375-DB28-4B24-9426-E144567D7ADA}" dt="2022-06-05T10:41:14.067" v="268" actId="1076"/>
        <pc:sldMkLst>
          <pc:docMk/>
          <pc:sldMk cId="3701131956" sldId="267"/>
        </pc:sldMkLst>
        <pc:spChg chg="mod">
          <ac:chgData name="Mateo Dugas (Student at CentraleSupelec)" userId="S::mateo.dugas@student-cs.fr::5743c85b-0422-4d2e-999f-9fc2f888d317" providerId="AD" clId="Web-{44116375-DB28-4B24-9426-E144567D7ADA}" dt="2022-06-05T10:33:52.920" v="14" actId="20577"/>
          <ac:spMkLst>
            <pc:docMk/>
            <pc:sldMk cId="3701131956" sldId="267"/>
            <ac:spMk id="2" creationId="{C77C848E-0BC4-7D25-383C-9775F222B906}"/>
          </ac:spMkLst>
        </pc:spChg>
        <pc:spChg chg="mod">
          <ac:chgData name="Mateo Dugas (Student at CentraleSupelec)" userId="S::mateo.dugas@student-cs.fr::5743c85b-0422-4d2e-999f-9fc2f888d317" providerId="AD" clId="Web-{44116375-DB28-4B24-9426-E144567D7ADA}" dt="2022-06-05T10:40:31.754" v="252" actId="20577"/>
          <ac:spMkLst>
            <pc:docMk/>
            <pc:sldMk cId="3701131956" sldId="267"/>
            <ac:spMk id="3" creationId="{F6BD8BA8-9124-B424-99A1-CDF3EFD55166}"/>
          </ac:spMkLst>
        </pc:spChg>
        <pc:spChg chg="add del">
          <ac:chgData name="Mateo Dugas (Student at CentraleSupelec)" userId="S::mateo.dugas@student-cs.fr::5743c85b-0422-4d2e-999f-9fc2f888d317" providerId="AD" clId="Web-{44116375-DB28-4B24-9426-E144567D7ADA}" dt="2022-06-05T10:35:40.359" v="70"/>
          <ac:spMkLst>
            <pc:docMk/>
            <pc:sldMk cId="3701131956" sldId="267"/>
            <ac:spMk id="4" creationId="{AA26223E-0814-00FE-FACC-A5F8D3ACCAAF}"/>
          </ac:spMkLst>
        </pc:spChg>
        <pc:spChg chg="add mod">
          <ac:chgData name="Mateo Dugas (Student at CentraleSupelec)" userId="S::mateo.dugas@student-cs.fr::5743c85b-0422-4d2e-999f-9fc2f888d317" providerId="AD" clId="Web-{44116375-DB28-4B24-9426-E144567D7ADA}" dt="2022-06-05T10:41:14.067" v="268" actId="1076"/>
          <ac:spMkLst>
            <pc:docMk/>
            <pc:sldMk cId="3701131956" sldId="267"/>
            <ac:spMk id="6" creationId="{86C7A6DC-E93D-AD2B-63F1-74B07962B8F0}"/>
          </ac:spMkLst>
        </pc:spChg>
        <pc:graphicFrameChg chg="add mod modGraphic">
          <ac:chgData name="Mateo Dugas (Student at CentraleSupelec)" userId="S::mateo.dugas@student-cs.fr::5743c85b-0422-4d2e-999f-9fc2f888d317" providerId="AD" clId="Web-{44116375-DB28-4B24-9426-E144567D7ADA}" dt="2022-06-05T10:40:39.051" v="253" actId="1076"/>
          <ac:graphicFrameMkLst>
            <pc:docMk/>
            <pc:sldMk cId="3701131956" sldId="267"/>
            <ac:graphicFrameMk id="5" creationId="{BCE46C4C-96E5-1D9B-6D81-1AFC15911764}"/>
          </ac:graphicFrameMkLst>
        </pc:graphicFrameChg>
      </pc:sldChg>
      <pc:sldChg chg="modSp ord">
        <pc:chgData name="Mateo Dugas (Student at CentraleSupelec)" userId="S::mateo.dugas@student-cs.fr::5743c85b-0422-4d2e-999f-9fc2f888d317" providerId="AD" clId="Web-{44116375-DB28-4B24-9426-E144567D7ADA}" dt="2022-06-05T10:43:58.320" v="315" actId="20577"/>
        <pc:sldMkLst>
          <pc:docMk/>
          <pc:sldMk cId="1150505771" sldId="268"/>
        </pc:sldMkLst>
        <pc:spChg chg="mod">
          <ac:chgData name="Mateo Dugas (Student at CentraleSupelec)" userId="S::mateo.dugas@student-cs.fr::5743c85b-0422-4d2e-999f-9fc2f888d317" providerId="AD" clId="Web-{44116375-DB28-4B24-9426-E144567D7ADA}" dt="2022-06-05T10:43:58.320" v="315" actId="20577"/>
          <ac:spMkLst>
            <pc:docMk/>
            <pc:sldMk cId="1150505771" sldId="268"/>
            <ac:spMk id="3" creationId="{C16E29D7-F54D-B92F-ECB4-3858C4F7FD99}"/>
          </ac:spMkLst>
        </pc:spChg>
      </pc:sldChg>
      <pc:sldChg chg="modSp ord">
        <pc:chgData name="Mateo Dugas (Student at CentraleSupelec)" userId="S::mateo.dugas@student-cs.fr::5743c85b-0422-4d2e-999f-9fc2f888d317" providerId="AD" clId="Web-{44116375-DB28-4B24-9426-E144567D7ADA}" dt="2022-06-05T10:33:02.482" v="5"/>
        <pc:sldMkLst>
          <pc:docMk/>
          <pc:sldMk cId="2820849200" sldId="269"/>
        </pc:sldMkLst>
        <pc:spChg chg="mod">
          <ac:chgData name="Mateo Dugas (Student at CentraleSupelec)" userId="S::mateo.dugas@student-cs.fr::5743c85b-0422-4d2e-999f-9fc2f888d317" providerId="AD" clId="Web-{44116375-DB28-4B24-9426-E144567D7ADA}" dt="2022-06-05T10:31:55.121" v="4" actId="20577"/>
          <ac:spMkLst>
            <pc:docMk/>
            <pc:sldMk cId="2820849200" sldId="269"/>
            <ac:spMk id="3" creationId="{7DCF4682-0E32-4E18-255D-0AE724984351}"/>
          </ac:spMkLst>
        </pc:spChg>
      </pc:sldChg>
      <pc:sldChg chg="modSp new ord">
        <pc:chgData name="Mateo Dugas (Student at CentraleSupelec)" userId="S::mateo.dugas@student-cs.fr::5743c85b-0422-4d2e-999f-9fc2f888d317" providerId="AD" clId="Web-{44116375-DB28-4B24-9426-E144567D7ADA}" dt="2022-06-05T10:44:58.071" v="327"/>
        <pc:sldMkLst>
          <pc:docMk/>
          <pc:sldMk cId="1748991018" sldId="271"/>
        </pc:sldMkLst>
        <pc:spChg chg="mod">
          <ac:chgData name="Mateo Dugas (Student at CentraleSupelec)" userId="S::mateo.dugas@student-cs.fr::5743c85b-0422-4d2e-999f-9fc2f888d317" providerId="AD" clId="Web-{44116375-DB28-4B24-9426-E144567D7ADA}" dt="2022-06-05T10:44:52.727" v="326" actId="20577"/>
          <ac:spMkLst>
            <pc:docMk/>
            <pc:sldMk cId="1748991018" sldId="271"/>
            <ac:spMk id="2" creationId="{8983D947-00F0-CDAB-6A6F-8E4EB6E82E03}"/>
          </ac:spMkLst>
        </pc:spChg>
      </pc:sldChg>
    </pc:docChg>
  </pc:docChgLst>
  <pc:docChgLst>
    <pc:chgData name="Sharujan Mahalingasivam (Student at CentraleSupelec)" userId="S::sharujan.mahalingasivam@student-cs.fr::faaf3b90-eaf8-4457-9dc0-48cf01847f3a" providerId="AD" clId="Web-{9ABA4F99-9959-4327-B325-674F7380F0A7}"/>
    <pc:docChg chg="addSld delSld modSld sldOrd">
      <pc:chgData name="Sharujan Mahalingasivam (Student at CentraleSupelec)" userId="S::sharujan.mahalingasivam@student-cs.fr::faaf3b90-eaf8-4457-9dc0-48cf01847f3a" providerId="AD" clId="Web-{9ABA4F99-9959-4327-B325-674F7380F0A7}" dt="2022-06-07T07:06:59.251" v="20" actId="1076"/>
      <pc:docMkLst>
        <pc:docMk/>
      </pc:docMkLst>
      <pc:sldChg chg="del">
        <pc:chgData name="Sharujan Mahalingasivam (Student at CentraleSupelec)" userId="S::sharujan.mahalingasivam@student-cs.fr::faaf3b90-eaf8-4457-9dc0-48cf01847f3a" providerId="AD" clId="Web-{9ABA4F99-9959-4327-B325-674F7380F0A7}" dt="2022-06-07T07:04:54.014" v="2"/>
        <pc:sldMkLst>
          <pc:docMk/>
          <pc:sldMk cId="2100777857" sldId="276"/>
        </pc:sldMkLst>
      </pc:sldChg>
      <pc:sldChg chg="addSp delSp modSp add ord replId">
        <pc:chgData name="Sharujan Mahalingasivam (Student at CentraleSupelec)" userId="S::sharujan.mahalingasivam@student-cs.fr::faaf3b90-eaf8-4457-9dc0-48cf01847f3a" providerId="AD" clId="Web-{9ABA4F99-9959-4327-B325-674F7380F0A7}" dt="2022-06-07T07:06:59.251" v="20" actId="1076"/>
        <pc:sldMkLst>
          <pc:docMk/>
          <pc:sldMk cId="1550077001" sldId="281"/>
        </pc:sldMkLst>
        <pc:spChg chg="mod">
          <ac:chgData name="Sharujan Mahalingasivam (Student at CentraleSupelec)" userId="S::sharujan.mahalingasivam@student-cs.fr::faaf3b90-eaf8-4457-9dc0-48cf01847f3a" providerId="AD" clId="Web-{9ABA4F99-9959-4327-B325-674F7380F0A7}" dt="2022-06-07T07:05:10.764" v="17" actId="20577"/>
          <ac:spMkLst>
            <pc:docMk/>
            <pc:sldMk cId="1550077001" sldId="281"/>
            <ac:spMk id="2" creationId="{C68BA1D1-CCC3-872D-6694-C02DD2DFC04A}"/>
          </ac:spMkLst>
        </pc:spChg>
        <pc:spChg chg="del">
          <ac:chgData name="Sharujan Mahalingasivam (Student at CentraleSupelec)" userId="S::sharujan.mahalingasivam@student-cs.fr::faaf3b90-eaf8-4457-9dc0-48cf01847f3a" providerId="AD" clId="Web-{9ABA4F99-9959-4327-B325-674F7380F0A7}" dt="2022-06-07T07:06:49.563" v="18"/>
          <ac:spMkLst>
            <pc:docMk/>
            <pc:sldMk cId="1550077001" sldId="281"/>
            <ac:spMk id="3" creationId="{F6E247FE-296C-BB76-0C04-1066AB4C589D}"/>
          </ac:spMkLst>
        </pc:spChg>
        <pc:picChg chg="add mod ord">
          <ac:chgData name="Sharujan Mahalingasivam (Student at CentraleSupelec)" userId="S::sharujan.mahalingasivam@student-cs.fr::faaf3b90-eaf8-4457-9dc0-48cf01847f3a" providerId="AD" clId="Web-{9ABA4F99-9959-4327-B325-674F7380F0A7}" dt="2022-06-07T07:06:59.251" v="20" actId="1076"/>
          <ac:picMkLst>
            <pc:docMk/>
            <pc:sldMk cId="1550077001" sldId="281"/>
            <ac:picMk id="4" creationId="{4479C4C6-D710-67D3-7B08-7813588F52F7}"/>
          </ac:picMkLst>
        </pc:picChg>
      </pc:sldChg>
    </pc:docChg>
  </pc:docChgLst>
  <pc:docChgLst>
    <pc:chgData name="Sharujan Mahalingasivam (Student at CentraleSupelec)" userId="faaf3b90-eaf8-4457-9dc0-48cf01847f3a" providerId="ADAL" clId="{A5105211-273F-4AE6-99C7-017458FAA038}"/>
    <pc:docChg chg="undo custSel addSld delSld modSld sldOrd">
      <pc:chgData name="Sharujan Mahalingasivam (Student at CentraleSupelec)" userId="faaf3b90-eaf8-4457-9dc0-48cf01847f3a" providerId="ADAL" clId="{A5105211-273F-4AE6-99C7-017458FAA038}" dt="2022-06-07T09:16:09.220" v="1412" actId="20577"/>
      <pc:docMkLst>
        <pc:docMk/>
      </pc:docMkLst>
      <pc:sldChg chg="delSp modSp mod">
        <pc:chgData name="Sharujan Mahalingasivam (Student at CentraleSupelec)" userId="faaf3b90-eaf8-4457-9dc0-48cf01847f3a" providerId="ADAL" clId="{A5105211-273F-4AE6-99C7-017458FAA038}" dt="2022-06-07T09:07:28.038" v="1284" actId="20577"/>
        <pc:sldMkLst>
          <pc:docMk/>
          <pc:sldMk cId="2088918379" sldId="277"/>
        </pc:sldMkLst>
        <pc:spChg chg="mod">
          <ac:chgData name="Sharujan Mahalingasivam (Student at CentraleSupelec)" userId="faaf3b90-eaf8-4457-9dc0-48cf01847f3a" providerId="ADAL" clId="{A5105211-273F-4AE6-99C7-017458FAA038}" dt="2022-06-07T09:07:28.038" v="1284" actId="20577"/>
          <ac:spMkLst>
            <pc:docMk/>
            <pc:sldMk cId="2088918379" sldId="277"/>
            <ac:spMk id="5" creationId="{D87B1C20-5111-BC21-CD34-96296A29FDA1}"/>
          </ac:spMkLst>
        </pc:spChg>
        <pc:picChg chg="del">
          <ac:chgData name="Sharujan Mahalingasivam (Student at CentraleSupelec)" userId="faaf3b90-eaf8-4457-9dc0-48cf01847f3a" providerId="ADAL" clId="{A5105211-273F-4AE6-99C7-017458FAA038}" dt="2022-06-07T09:07:22.923" v="1281" actId="478"/>
          <ac:picMkLst>
            <pc:docMk/>
            <pc:sldMk cId="2088918379" sldId="277"/>
            <ac:picMk id="8" creationId="{A328A466-2487-C60B-867E-D442886F742A}"/>
          </ac:picMkLst>
        </pc:picChg>
      </pc:sldChg>
      <pc:sldChg chg="addSp modSp mod ord">
        <pc:chgData name="Sharujan Mahalingasivam (Student at CentraleSupelec)" userId="faaf3b90-eaf8-4457-9dc0-48cf01847f3a" providerId="ADAL" clId="{A5105211-273F-4AE6-99C7-017458FAA038}" dt="2022-06-07T09:04:30.612" v="1276"/>
        <pc:sldMkLst>
          <pc:docMk/>
          <pc:sldMk cId="2232976843" sldId="278"/>
        </pc:sldMkLst>
        <pc:spChg chg="mod">
          <ac:chgData name="Sharujan Mahalingasivam (Student at CentraleSupelec)" userId="faaf3b90-eaf8-4457-9dc0-48cf01847f3a" providerId="ADAL" clId="{A5105211-273F-4AE6-99C7-017458FAA038}" dt="2022-06-07T08:01:47.933" v="671" actId="20577"/>
          <ac:spMkLst>
            <pc:docMk/>
            <pc:sldMk cId="2232976843" sldId="278"/>
            <ac:spMk id="3" creationId="{C0732D07-12FA-172F-3603-7EAD1375C582}"/>
          </ac:spMkLst>
        </pc:spChg>
        <pc:picChg chg="add mod">
          <ac:chgData name="Sharujan Mahalingasivam (Student at CentraleSupelec)" userId="faaf3b90-eaf8-4457-9dc0-48cf01847f3a" providerId="ADAL" clId="{A5105211-273F-4AE6-99C7-017458FAA038}" dt="2022-06-07T08:01:45.062" v="670" actId="1076"/>
          <ac:picMkLst>
            <pc:docMk/>
            <pc:sldMk cId="2232976843" sldId="278"/>
            <ac:picMk id="6" creationId="{422104AF-1E41-F1A4-4803-A775EE477B28}"/>
          </ac:picMkLst>
        </pc:picChg>
      </pc:sldChg>
      <pc:sldChg chg="addSp delSp modSp mod ord">
        <pc:chgData name="Sharujan Mahalingasivam (Student at CentraleSupelec)" userId="faaf3b90-eaf8-4457-9dc0-48cf01847f3a" providerId="ADAL" clId="{A5105211-273F-4AE6-99C7-017458FAA038}" dt="2022-06-07T09:04:30.612" v="1276"/>
        <pc:sldMkLst>
          <pc:docMk/>
          <pc:sldMk cId="1550077001" sldId="281"/>
        </pc:sldMkLst>
        <pc:spChg chg="add mod">
          <ac:chgData name="Sharujan Mahalingasivam (Student at CentraleSupelec)" userId="faaf3b90-eaf8-4457-9dc0-48cf01847f3a" providerId="ADAL" clId="{A5105211-273F-4AE6-99C7-017458FAA038}" dt="2022-06-07T07:19:51.148" v="354" actId="20577"/>
          <ac:spMkLst>
            <pc:docMk/>
            <pc:sldMk cId="1550077001" sldId="281"/>
            <ac:spMk id="3" creationId="{BEC645C1-AAD0-8091-1393-C8715866B461}"/>
          </ac:spMkLst>
        </pc:spChg>
        <pc:spChg chg="add mod">
          <ac:chgData name="Sharujan Mahalingasivam (Student at CentraleSupelec)" userId="faaf3b90-eaf8-4457-9dc0-48cf01847f3a" providerId="ADAL" clId="{A5105211-273F-4AE6-99C7-017458FAA038}" dt="2022-06-07T07:25:54.474" v="406" actId="1076"/>
          <ac:spMkLst>
            <pc:docMk/>
            <pc:sldMk cId="1550077001" sldId="281"/>
            <ac:spMk id="10" creationId="{1D45BFEE-7D52-EF31-3BB3-43A01DDCE4B9}"/>
          </ac:spMkLst>
        </pc:spChg>
        <pc:spChg chg="add del mod">
          <ac:chgData name="Sharujan Mahalingasivam (Student at CentraleSupelec)" userId="faaf3b90-eaf8-4457-9dc0-48cf01847f3a" providerId="ADAL" clId="{A5105211-273F-4AE6-99C7-017458FAA038}" dt="2022-06-07T07:26:27.695" v="412" actId="478"/>
          <ac:spMkLst>
            <pc:docMk/>
            <pc:sldMk cId="1550077001" sldId="281"/>
            <ac:spMk id="11" creationId="{E1C816E4-85F4-D7BF-0115-51D72512B240}"/>
          </ac:spMkLst>
        </pc:spChg>
        <pc:spChg chg="add mod">
          <ac:chgData name="Sharujan Mahalingasivam (Student at CentraleSupelec)" userId="faaf3b90-eaf8-4457-9dc0-48cf01847f3a" providerId="ADAL" clId="{A5105211-273F-4AE6-99C7-017458FAA038}" dt="2022-06-07T07:26:45.888" v="415" actId="1076"/>
          <ac:spMkLst>
            <pc:docMk/>
            <pc:sldMk cId="1550077001" sldId="281"/>
            <ac:spMk id="12" creationId="{02E68E44-9124-0510-DBC4-588A1E5D2960}"/>
          </ac:spMkLst>
        </pc:spChg>
        <pc:picChg chg="mod">
          <ac:chgData name="Sharujan Mahalingasivam (Student at CentraleSupelec)" userId="faaf3b90-eaf8-4457-9dc0-48cf01847f3a" providerId="ADAL" clId="{A5105211-273F-4AE6-99C7-017458FAA038}" dt="2022-06-07T07:19:46.305" v="353" actId="1076"/>
          <ac:picMkLst>
            <pc:docMk/>
            <pc:sldMk cId="1550077001" sldId="281"/>
            <ac:picMk id="4" creationId="{4479C4C6-D710-67D3-7B08-7813588F52F7}"/>
          </ac:picMkLst>
        </pc:picChg>
        <pc:picChg chg="add mod">
          <ac:chgData name="Sharujan Mahalingasivam (Student at CentraleSupelec)" userId="faaf3b90-eaf8-4457-9dc0-48cf01847f3a" providerId="ADAL" clId="{A5105211-273F-4AE6-99C7-017458FAA038}" dt="2022-06-07T07:22:49.492" v="363" actId="1076"/>
          <ac:picMkLst>
            <pc:docMk/>
            <pc:sldMk cId="1550077001" sldId="281"/>
            <ac:picMk id="7" creationId="{44CCD071-D4C7-26A8-401B-1FA70912B5E0}"/>
          </ac:picMkLst>
        </pc:picChg>
        <pc:picChg chg="add mod">
          <ac:chgData name="Sharujan Mahalingasivam (Student at CentraleSupelec)" userId="faaf3b90-eaf8-4457-9dc0-48cf01847f3a" providerId="ADAL" clId="{A5105211-273F-4AE6-99C7-017458FAA038}" dt="2022-06-07T07:22:58" v="364" actId="1076"/>
          <ac:picMkLst>
            <pc:docMk/>
            <pc:sldMk cId="1550077001" sldId="281"/>
            <ac:picMk id="9" creationId="{68AB02C4-EE6E-0586-56B9-D1A2104C7CCF}"/>
          </ac:picMkLst>
        </pc:picChg>
      </pc:sldChg>
      <pc:sldChg chg="modSp mod">
        <pc:chgData name="Sharujan Mahalingasivam (Student at CentraleSupelec)" userId="faaf3b90-eaf8-4457-9dc0-48cf01847f3a" providerId="ADAL" clId="{A5105211-273F-4AE6-99C7-017458FAA038}" dt="2022-06-07T08:07:08.622" v="697" actId="20577"/>
        <pc:sldMkLst>
          <pc:docMk/>
          <pc:sldMk cId="2639346135" sldId="282"/>
        </pc:sldMkLst>
        <pc:spChg chg="mod">
          <ac:chgData name="Sharujan Mahalingasivam (Student at CentraleSupelec)" userId="faaf3b90-eaf8-4457-9dc0-48cf01847f3a" providerId="ADAL" clId="{A5105211-273F-4AE6-99C7-017458FAA038}" dt="2022-06-07T08:07:08.622" v="697" actId="20577"/>
          <ac:spMkLst>
            <pc:docMk/>
            <pc:sldMk cId="2639346135" sldId="282"/>
            <ac:spMk id="2" creationId="{4DC6E787-84F1-F30F-CD56-9B3BB133B714}"/>
          </ac:spMkLst>
        </pc:spChg>
      </pc:sldChg>
      <pc:sldChg chg="modSp mod">
        <pc:chgData name="Sharujan Mahalingasivam (Student at CentraleSupelec)" userId="faaf3b90-eaf8-4457-9dc0-48cf01847f3a" providerId="ADAL" clId="{A5105211-273F-4AE6-99C7-017458FAA038}" dt="2022-06-07T09:10:31.720" v="1313" actId="20577"/>
        <pc:sldMkLst>
          <pc:docMk/>
          <pc:sldMk cId="3128043943" sldId="283"/>
        </pc:sldMkLst>
        <pc:spChg chg="mod">
          <ac:chgData name="Sharujan Mahalingasivam (Student at CentraleSupelec)" userId="faaf3b90-eaf8-4457-9dc0-48cf01847f3a" providerId="ADAL" clId="{A5105211-273F-4AE6-99C7-017458FAA038}" dt="2022-06-07T09:10:31.720" v="1313" actId="20577"/>
          <ac:spMkLst>
            <pc:docMk/>
            <pc:sldMk cId="3128043943" sldId="283"/>
            <ac:spMk id="3" creationId="{C0732D07-12FA-172F-3603-7EAD1375C582}"/>
          </ac:spMkLst>
        </pc:spChg>
      </pc:sldChg>
      <pc:sldChg chg="modSp mod">
        <pc:chgData name="Sharujan Mahalingasivam (Student at CentraleSupelec)" userId="faaf3b90-eaf8-4457-9dc0-48cf01847f3a" providerId="ADAL" clId="{A5105211-273F-4AE6-99C7-017458FAA038}" dt="2022-06-07T09:11:51.306" v="1322" actId="1076"/>
        <pc:sldMkLst>
          <pc:docMk/>
          <pc:sldMk cId="773578399" sldId="284"/>
        </pc:sldMkLst>
        <pc:spChg chg="mod">
          <ac:chgData name="Sharujan Mahalingasivam (Student at CentraleSupelec)" userId="faaf3b90-eaf8-4457-9dc0-48cf01847f3a" providerId="ADAL" clId="{A5105211-273F-4AE6-99C7-017458FAA038}" dt="2022-06-07T09:11:35.296" v="1320" actId="20577"/>
          <ac:spMkLst>
            <pc:docMk/>
            <pc:sldMk cId="773578399" sldId="284"/>
            <ac:spMk id="3" creationId="{F6E247FE-296C-BB76-0C04-1066AB4C589D}"/>
          </ac:spMkLst>
        </pc:spChg>
        <pc:picChg chg="mod">
          <ac:chgData name="Sharujan Mahalingasivam (Student at CentraleSupelec)" userId="faaf3b90-eaf8-4457-9dc0-48cf01847f3a" providerId="ADAL" clId="{A5105211-273F-4AE6-99C7-017458FAA038}" dt="2022-06-07T09:11:51.306" v="1322" actId="1076"/>
          <ac:picMkLst>
            <pc:docMk/>
            <pc:sldMk cId="773578399" sldId="284"/>
            <ac:picMk id="6" creationId="{7A43CFBA-45A7-AA36-1A95-EA449D7C8D55}"/>
          </ac:picMkLst>
        </pc:picChg>
      </pc:sldChg>
      <pc:sldChg chg="modSp mod">
        <pc:chgData name="Sharujan Mahalingasivam (Student at CentraleSupelec)" userId="faaf3b90-eaf8-4457-9dc0-48cf01847f3a" providerId="ADAL" clId="{A5105211-273F-4AE6-99C7-017458FAA038}" dt="2022-06-07T09:12:29.239" v="1334" actId="20577"/>
        <pc:sldMkLst>
          <pc:docMk/>
          <pc:sldMk cId="3795390502" sldId="285"/>
        </pc:sldMkLst>
        <pc:spChg chg="mod">
          <ac:chgData name="Sharujan Mahalingasivam (Student at CentraleSupelec)" userId="faaf3b90-eaf8-4457-9dc0-48cf01847f3a" providerId="ADAL" clId="{A5105211-273F-4AE6-99C7-017458FAA038}" dt="2022-06-07T09:12:29.239" v="1334" actId="20577"/>
          <ac:spMkLst>
            <pc:docMk/>
            <pc:sldMk cId="3795390502" sldId="285"/>
            <ac:spMk id="3" creationId="{C0732D07-12FA-172F-3603-7EAD1375C582}"/>
          </ac:spMkLst>
        </pc:spChg>
        <pc:spChg chg="mod">
          <ac:chgData name="Sharujan Mahalingasivam (Student at CentraleSupelec)" userId="faaf3b90-eaf8-4457-9dc0-48cf01847f3a" providerId="ADAL" clId="{A5105211-273F-4AE6-99C7-017458FAA038}" dt="2022-06-07T08:05:10.514" v="691" actId="20577"/>
          <ac:spMkLst>
            <pc:docMk/>
            <pc:sldMk cId="3795390502" sldId="285"/>
            <ac:spMk id="6" creationId="{D0CBC6E1-32D7-BF5F-7CA3-5AB484F4B0B3}"/>
          </ac:spMkLst>
        </pc:spChg>
      </pc:sldChg>
      <pc:sldChg chg="modSp mod ord">
        <pc:chgData name="Sharujan Mahalingasivam (Student at CentraleSupelec)" userId="faaf3b90-eaf8-4457-9dc0-48cf01847f3a" providerId="ADAL" clId="{A5105211-273F-4AE6-99C7-017458FAA038}" dt="2022-06-07T09:13:22.332" v="1338" actId="20577"/>
        <pc:sldMkLst>
          <pc:docMk/>
          <pc:sldMk cId="2439597478" sldId="286"/>
        </pc:sldMkLst>
        <pc:spChg chg="mod">
          <ac:chgData name="Sharujan Mahalingasivam (Student at CentraleSupelec)" userId="faaf3b90-eaf8-4457-9dc0-48cf01847f3a" providerId="ADAL" clId="{A5105211-273F-4AE6-99C7-017458FAA038}" dt="2022-06-07T09:13:22.332" v="1338" actId="20577"/>
          <ac:spMkLst>
            <pc:docMk/>
            <pc:sldMk cId="2439597478" sldId="286"/>
            <ac:spMk id="3" creationId="{F6E247FE-296C-BB76-0C04-1066AB4C589D}"/>
          </ac:spMkLst>
        </pc:spChg>
      </pc:sldChg>
      <pc:sldChg chg="modSp mod">
        <pc:chgData name="Sharujan Mahalingasivam (Student at CentraleSupelec)" userId="faaf3b90-eaf8-4457-9dc0-48cf01847f3a" providerId="ADAL" clId="{A5105211-273F-4AE6-99C7-017458FAA038}" dt="2022-06-07T09:14:29.720" v="1361" actId="20577"/>
        <pc:sldMkLst>
          <pc:docMk/>
          <pc:sldMk cId="1637555322" sldId="287"/>
        </pc:sldMkLst>
        <pc:spChg chg="mod">
          <ac:chgData name="Sharujan Mahalingasivam (Student at CentraleSupelec)" userId="faaf3b90-eaf8-4457-9dc0-48cf01847f3a" providerId="ADAL" clId="{A5105211-273F-4AE6-99C7-017458FAA038}" dt="2022-06-07T09:14:29.720" v="1361" actId="20577"/>
          <ac:spMkLst>
            <pc:docMk/>
            <pc:sldMk cId="1637555322" sldId="287"/>
            <ac:spMk id="3" creationId="{C0732D07-12FA-172F-3603-7EAD1375C582}"/>
          </ac:spMkLst>
        </pc:spChg>
      </pc:sldChg>
      <pc:sldChg chg="modSp mod">
        <pc:chgData name="Sharujan Mahalingasivam (Student at CentraleSupelec)" userId="faaf3b90-eaf8-4457-9dc0-48cf01847f3a" providerId="ADAL" clId="{A5105211-273F-4AE6-99C7-017458FAA038}" dt="2022-06-07T08:08:23.340" v="700" actId="20577"/>
        <pc:sldMkLst>
          <pc:docMk/>
          <pc:sldMk cId="882696989" sldId="288"/>
        </pc:sldMkLst>
        <pc:spChg chg="mod">
          <ac:chgData name="Sharujan Mahalingasivam (Student at CentraleSupelec)" userId="faaf3b90-eaf8-4457-9dc0-48cf01847f3a" providerId="ADAL" clId="{A5105211-273F-4AE6-99C7-017458FAA038}" dt="2022-06-07T08:08:23.340" v="700" actId="20577"/>
          <ac:spMkLst>
            <pc:docMk/>
            <pc:sldMk cId="882696989" sldId="288"/>
            <ac:spMk id="3" creationId="{C0732D07-12FA-172F-3603-7EAD1375C582}"/>
          </ac:spMkLst>
        </pc:spChg>
      </pc:sldChg>
      <pc:sldChg chg="modSp mod">
        <pc:chgData name="Sharujan Mahalingasivam (Student at CentraleSupelec)" userId="faaf3b90-eaf8-4457-9dc0-48cf01847f3a" providerId="ADAL" clId="{A5105211-273F-4AE6-99C7-017458FAA038}" dt="2022-06-07T09:09:37.807" v="1299" actId="1076"/>
        <pc:sldMkLst>
          <pc:docMk/>
          <pc:sldMk cId="626369260" sldId="289"/>
        </pc:sldMkLst>
        <pc:spChg chg="mod">
          <ac:chgData name="Sharujan Mahalingasivam (Student at CentraleSupelec)" userId="faaf3b90-eaf8-4457-9dc0-48cf01847f3a" providerId="ADAL" clId="{A5105211-273F-4AE6-99C7-017458FAA038}" dt="2022-06-07T09:09:37.807" v="1299" actId="1076"/>
          <ac:spMkLst>
            <pc:docMk/>
            <pc:sldMk cId="626369260" sldId="289"/>
            <ac:spMk id="6" creationId="{64155D7A-104D-965C-9FFD-AEA345F08B96}"/>
          </ac:spMkLst>
        </pc:spChg>
      </pc:sldChg>
      <pc:sldChg chg="add del setBg">
        <pc:chgData name="Sharujan Mahalingasivam (Student at CentraleSupelec)" userId="faaf3b90-eaf8-4457-9dc0-48cf01847f3a" providerId="ADAL" clId="{A5105211-273F-4AE6-99C7-017458FAA038}" dt="2022-06-07T07:54:45.796" v="460"/>
        <pc:sldMkLst>
          <pc:docMk/>
          <pc:sldMk cId="870540295" sldId="291"/>
        </pc:sldMkLst>
      </pc:sldChg>
      <pc:sldChg chg="modSp new del mod">
        <pc:chgData name="Sharujan Mahalingasivam (Student at CentraleSupelec)" userId="faaf3b90-eaf8-4457-9dc0-48cf01847f3a" providerId="ADAL" clId="{A5105211-273F-4AE6-99C7-017458FAA038}" dt="2022-06-07T07:54:24.141" v="458" actId="47"/>
        <pc:sldMkLst>
          <pc:docMk/>
          <pc:sldMk cId="2881300833" sldId="291"/>
        </pc:sldMkLst>
        <pc:spChg chg="mod">
          <ac:chgData name="Sharujan Mahalingasivam (Student at CentraleSupelec)" userId="faaf3b90-eaf8-4457-9dc0-48cf01847f3a" providerId="ADAL" clId="{A5105211-273F-4AE6-99C7-017458FAA038}" dt="2022-06-07T07:54:21.992" v="457" actId="20577"/>
          <ac:spMkLst>
            <pc:docMk/>
            <pc:sldMk cId="2881300833" sldId="291"/>
            <ac:spMk id="2" creationId="{BCC85F02-79E4-3F12-6FE9-45637D766EFC}"/>
          </ac:spMkLst>
        </pc:spChg>
      </pc:sldChg>
      <pc:sldChg chg="addSp delSp modSp mod ord">
        <pc:chgData name="Sharujan Mahalingasivam (Student at CentraleSupelec)" userId="faaf3b90-eaf8-4457-9dc0-48cf01847f3a" providerId="ADAL" clId="{A5105211-273F-4AE6-99C7-017458FAA038}" dt="2022-06-07T09:04:30.612" v="1276"/>
        <pc:sldMkLst>
          <pc:docMk/>
          <pc:sldMk cId="4027530974" sldId="291"/>
        </pc:sldMkLst>
        <pc:spChg chg="mod">
          <ac:chgData name="Sharujan Mahalingasivam (Student at CentraleSupelec)" userId="faaf3b90-eaf8-4457-9dc0-48cf01847f3a" providerId="ADAL" clId="{A5105211-273F-4AE6-99C7-017458FAA038}" dt="2022-06-07T08:12:24.369" v="701" actId="1076"/>
          <ac:spMkLst>
            <pc:docMk/>
            <pc:sldMk cId="4027530974" sldId="291"/>
            <ac:spMk id="2" creationId="{C68BA1D1-CCC3-872D-6694-C02DD2DFC04A}"/>
          </ac:spMkLst>
        </pc:spChg>
        <pc:spChg chg="del mod">
          <ac:chgData name="Sharujan Mahalingasivam (Student at CentraleSupelec)" userId="faaf3b90-eaf8-4457-9dc0-48cf01847f3a" providerId="ADAL" clId="{A5105211-273F-4AE6-99C7-017458FAA038}" dt="2022-06-07T08:02:19.766" v="672" actId="478"/>
          <ac:spMkLst>
            <pc:docMk/>
            <pc:sldMk cId="4027530974" sldId="291"/>
            <ac:spMk id="3" creationId="{F6E247FE-296C-BB76-0C04-1066AB4C589D}"/>
          </ac:spMkLst>
        </pc:spChg>
        <pc:spChg chg="add del mod">
          <ac:chgData name="Sharujan Mahalingasivam (Student at CentraleSupelec)" userId="faaf3b90-eaf8-4457-9dc0-48cf01847f3a" providerId="ADAL" clId="{A5105211-273F-4AE6-99C7-017458FAA038}" dt="2022-06-07T08:19:40.807" v="719"/>
          <ac:spMkLst>
            <pc:docMk/>
            <pc:sldMk cId="4027530974" sldId="291"/>
            <ac:spMk id="9" creationId="{FE28AAC0-E1F4-95E5-6D99-517257438130}"/>
          </ac:spMkLst>
        </pc:spChg>
        <pc:spChg chg="add del mod">
          <ac:chgData name="Sharujan Mahalingasivam (Student at CentraleSupelec)" userId="faaf3b90-eaf8-4457-9dc0-48cf01847f3a" providerId="ADAL" clId="{A5105211-273F-4AE6-99C7-017458FAA038}" dt="2022-06-07T08:20:05.029" v="723"/>
          <ac:spMkLst>
            <pc:docMk/>
            <pc:sldMk cId="4027530974" sldId="291"/>
            <ac:spMk id="10" creationId="{604D96A5-36D9-B5F1-3CCD-1E85993C5107}"/>
          </ac:spMkLst>
        </pc:spChg>
        <pc:spChg chg="add mod">
          <ac:chgData name="Sharujan Mahalingasivam (Student at CentraleSupelec)" userId="faaf3b90-eaf8-4457-9dc0-48cf01847f3a" providerId="ADAL" clId="{A5105211-273F-4AE6-99C7-017458FAA038}" dt="2022-06-07T09:03:48.927" v="1272" actId="403"/>
          <ac:spMkLst>
            <pc:docMk/>
            <pc:sldMk cId="4027530974" sldId="291"/>
            <ac:spMk id="11" creationId="{012409C0-1690-835F-1128-E506E03C8C07}"/>
          </ac:spMkLst>
        </pc:spChg>
        <pc:spChg chg="add del mod">
          <ac:chgData name="Sharujan Mahalingasivam (Student at CentraleSupelec)" userId="faaf3b90-eaf8-4457-9dc0-48cf01847f3a" providerId="ADAL" clId="{A5105211-273F-4AE6-99C7-017458FAA038}" dt="2022-06-07T08:31:42.081" v="951"/>
          <ac:spMkLst>
            <pc:docMk/>
            <pc:sldMk cId="4027530974" sldId="291"/>
            <ac:spMk id="12" creationId="{F44D9B80-757F-A658-5608-B64947F55BEE}"/>
          </ac:spMkLst>
        </pc:spChg>
        <pc:spChg chg="add del mod">
          <ac:chgData name="Sharujan Mahalingasivam (Student at CentraleSupelec)" userId="faaf3b90-eaf8-4457-9dc0-48cf01847f3a" providerId="ADAL" clId="{A5105211-273F-4AE6-99C7-017458FAA038}" dt="2022-06-07T08:31:56.463" v="954"/>
          <ac:spMkLst>
            <pc:docMk/>
            <pc:sldMk cId="4027530974" sldId="291"/>
            <ac:spMk id="13" creationId="{173BF585-D749-F9E6-291E-BFB579E5AD1D}"/>
          </ac:spMkLst>
        </pc:spChg>
        <pc:spChg chg="add mod">
          <ac:chgData name="Sharujan Mahalingasivam (Student at CentraleSupelec)" userId="faaf3b90-eaf8-4457-9dc0-48cf01847f3a" providerId="ADAL" clId="{A5105211-273F-4AE6-99C7-017458FAA038}" dt="2022-06-07T09:03:45.494" v="1271" actId="403"/>
          <ac:spMkLst>
            <pc:docMk/>
            <pc:sldMk cId="4027530974" sldId="291"/>
            <ac:spMk id="14" creationId="{FFE2696C-E2DE-999A-A051-789A6512541A}"/>
          </ac:spMkLst>
        </pc:spChg>
        <pc:spChg chg="add mod">
          <ac:chgData name="Sharujan Mahalingasivam (Student at CentraleSupelec)" userId="faaf3b90-eaf8-4457-9dc0-48cf01847f3a" providerId="ADAL" clId="{A5105211-273F-4AE6-99C7-017458FAA038}" dt="2022-06-07T09:03:39.993" v="1270" actId="403"/>
          <ac:spMkLst>
            <pc:docMk/>
            <pc:sldMk cId="4027530974" sldId="291"/>
            <ac:spMk id="15" creationId="{18B63C41-E8DF-69E8-97AF-E73F146B4136}"/>
          </ac:spMkLst>
        </pc:spChg>
        <pc:spChg chg="add mod">
          <ac:chgData name="Sharujan Mahalingasivam (Student at CentraleSupelec)" userId="faaf3b90-eaf8-4457-9dc0-48cf01847f3a" providerId="ADAL" clId="{A5105211-273F-4AE6-99C7-017458FAA038}" dt="2022-06-07T09:03:59.088" v="1274" actId="14100"/>
          <ac:spMkLst>
            <pc:docMk/>
            <pc:sldMk cId="4027530974" sldId="291"/>
            <ac:spMk id="18" creationId="{243695E1-490A-9553-D8F5-95166F3E3BE8}"/>
          </ac:spMkLst>
        </pc:spChg>
        <pc:picChg chg="add mod">
          <ac:chgData name="Sharujan Mahalingasivam (Student at CentraleSupelec)" userId="faaf3b90-eaf8-4457-9dc0-48cf01847f3a" providerId="ADAL" clId="{A5105211-273F-4AE6-99C7-017458FAA038}" dt="2022-06-07T08:19:03.475" v="715" actId="1076"/>
          <ac:picMkLst>
            <pc:docMk/>
            <pc:sldMk cId="4027530974" sldId="291"/>
            <ac:picMk id="8" creationId="{1CB5862B-D72E-2CEF-CDDB-440CCD020A53}"/>
          </ac:picMkLst>
        </pc:picChg>
        <pc:picChg chg="add mod ord">
          <ac:chgData name="Sharujan Mahalingasivam (Student at CentraleSupelec)" userId="faaf3b90-eaf8-4457-9dc0-48cf01847f3a" providerId="ADAL" clId="{A5105211-273F-4AE6-99C7-017458FAA038}" dt="2022-06-07T08:48:16.141" v="1138" actId="1076"/>
          <ac:picMkLst>
            <pc:docMk/>
            <pc:sldMk cId="4027530974" sldId="291"/>
            <ac:picMk id="17" creationId="{657165E5-B13F-8903-8C85-83534DBE93DD}"/>
          </ac:picMkLst>
        </pc:picChg>
        <pc:cxnChg chg="add mod">
          <ac:chgData name="Sharujan Mahalingasivam (Student at CentraleSupelec)" userId="faaf3b90-eaf8-4457-9dc0-48cf01847f3a" providerId="ADAL" clId="{A5105211-273F-4AE6-99C7-017458FAA038}" dt="2022-06-07T08:12:55.707" v="703" actId="1076"/>
          <ac:cxnSpMkLst>
            <pc:docMk/>
            <pc:sldMk cId="4027530974" sldId="291"/>
            <ac:cxnSpMk id="6" creationId="{5456DBAE-FED4-B7D7-B5C5-4280AD512671}"/>
          </ac:cxnSpMkLst>
        </pc:cxnChg>
      </pc:sldChg>
      <pc:sldChg chg="modSp mod">
        <pc:chgData name="Sharujan Mahalingasivam (Student at CentraleSupelec)" userId="faaf3b90-eaf8-4457-9dc0-48cf01847f3a" providerId="ADAL" clId="{A5105211-273F-4AE6-99C7-017458FAA038}" dt="2022-06-07T09:16:09.220" v="1412" actId="20577"/>
        <pc:sldMkLst>
          <pc:docMk/>
          <pc:sldMk cId="736243168" sldId="294"/>
        </pc:sldMkLst>
        <pc:spChg chg="mod">
          <ac:chgData name="Sharujan Mahalingasivam (Student at CentraleSupelec)" userId="faaf3b90-eaf8-4457-9dc0-48cf01847f3a" providerId="ADAL" clId="{A5105211-273F-4AE6-99C7-017458FAA038}" dt="2022-06-07T09:16:09.220" v="1412" actId="20577"/>
          <ac:spMkLst>
            <pc:docMk/>
            <pc:sldMk cId="736243168" sldId="294"/>
            <ac:spMk id="12" creationId="{CBA41C87-C9EC-9515-31A3-D1DE2D3A0042}"/>
          </ac:spMkLst>
        </pc:spChg>
      </pc:sldChg>
      <pc:sldChg chg="modSp mod">
        <pc:chgData name="Sharujan Mahalingasivam (Student at CentraleSupelec)" userId="faaf3b90-eaf8-4457-9dc0-48cf01847f3a" providerId="ADAL" clId="{A5105211-273F-4AE6-99C7-017458FAA038}" dt="2022-06-07T09:15:05.386" v="1365" actId="20577"/>
        <pc:sldMkLst>
          <pc:docMk/>
          <pc:sldMk cId="2142633180" sldId="295"/>
        </pc:sldMkLst>
        <pc:spChg chg="mod">
          <ac:chgData name="Sharujan Mahalingasivam (Student at CentraleSupelec)" userId="faaf3b90-eaf8-4457-9dc0-48cf01847f3a" providerId="ADAL" clId="{A5105211-273F-4AE6-99C7-017458FAA038}" dt="2022-06-07T09:15:05.386" v="1365" actId="20577"/>
          <ac:spMkLst>
            <pc:docMk/>
            <pc:sldMk cId="2142633180" sldId="295"/>
            <ac:spMk id="3" creationId="{C0732D07-12FA-172F-3603-7EAD1375C582}"/>
          </ac:spMkLst>
        </pc:spChg>
      </pc:sldChg>
    </pc:docChg>
  </pc:docChgLst>
  <pc:docChgLst>
    <pc:chgData name="Sharujan Mahalingasivam (Student at CentraleSupelec)" userId="S::sharujan.mahalingasivam@student-cs.fr::faaf3b90-eaf8-4457-9dc0-48cf01847f3a" providerId="AD" clId="Web-{2A74CBE9-1C72-49CF-896E-40A8BBFB3778}"/>
    <pc:docChg chg="modSld">
      <pc:chgData name="Sharujan Mahalingasivam (Student at CentraleSupelec)" userId="S::sharujan.mahalingasivam@student-cs.fr::faaf3b90-eaf8-4457-9dc0-48cf01847f3a" providerId="AD" clId="Web-{2A74CBE9-1C72-49CF-896E-40A8BBFB3778}" dt="2022-06-07T08:29:47.563" v="1" actId="20577"/>
      <pc:docMkLst>
        <pc:docMk/>
      </pc:docMkLst>
      <pc:sldChg chg="modSp">
        <pc:chgData name="Sharujan Mahalingasivam (Student at CentraleSupelec)" userId="S::sharujan.mahalingasivam@student-cs.fr::faaf3b90-eaf8-4457-9dc0-48cf01847f3a" providerId="AD" clId="Web-{2A74CBE9-1C72-49CF-896E-40A8BBFB3778}" dt="2022-06-07T08:29:47.563" v="1" actId="20577"/>
        <pc:sldMkLst>
          <pc:docMk/>
          <pc:sldMk cId="1637555322" sldId="287"/>
        </pc:sldMkLst>
        <pc:spChg chg="mod">
          <ac:chgData name="Sharujan Mahalingasivam (Student at CentraleSupelec)" userId="S::sharujan.mahalingasivam@student-cs.fr::faaf3b90-eaf8-4457-9dc0-48cf01847f3a" providerId="AD" clId="Web-{2A74CBE9-1C72-49CF-896E-40A8BBFB3778}" dt="2022-06-07T08:29:47.563" v="1" actId="20577"/>
          <ac:spMkLst>
            <pc:docMk/>
            <pc:sldMk cId="1637555322" sldId="287"/>
            <ac:spMk id="3" creationId="{C0732D07-12FA-172F-3603-7EAD1375C582}"/>
          </ac:spMkLst>
        </pc:spChg>
      </pc:sldChg>
    </pc:docChg>
  </pc:docChgLst>
  <pc:docChgLst>
    <pc:chgData name="Côme Ladreit De Lacharrière (Student at CentraleSupelec)" userId="S::come.ladreit-de-lacharriere@student-cs.fr::55041804-c0b1-4be0-bed4-615aa8f86f2a" providerId="AD" clId="Web-{9CF3AE69-516E-4A5B-A8B9-844106C6356A}"/>
    <pc:docChg chg="addSld modSld">
      <pc:chgData name="Côme Ladreit De Lacharrière (Student at CentraleSupelec)" userId="S::come.ladreit-de-lacharriere@student-cs.fr::55041804-c0b1-4be0-bed4-615aa8f86f2a" providerId="AD" clId="Web-{9CF3AE69-516E-4A5B-A8B9-844106C6356A}" dt="2022-05-10T08:50:39.209" v="145" actId="20577"/>
      <pc:docMkLst>
        <pc:docMk/>
      </pc:docMkLst>
      <pc:sldChg chg="addSp modSp">
        <pc:chgData name="Côme Ladreit De Lacharrière (Student at CentraleSupelec)" userId="S::come.ladreit-de-lacharriere@student-cs.fr::55041804-c0b1-4be0-bed4-615aa8f86f2a" providerId="AD" clId="Web-{9CF3AE69-516E-4A5B-A8B9-844106C6356A}" dt="2022-05-10T08:41:12.024" v="1" actId="1076"/>
        <pc:sldMkLst>
          <pc:docMk/>
          <pc:sldMk cId="109857222" sldId="256"/>
        </pc:sldMkLst>
        <pc:picChg chg="add mod">
          <ac:chgData name="Côme Ladreit De Lacharrière (Student at CentraleSupelec)" userId="S::come.ladreit-de-lacharriere@student-cs.fr::55041804-c0b1-4be0-bed4-615aa8f86f2a" providerId="AD" clId="Web-{9CF3AE69-516E-4A5B-A8B9-844106C6356A}" dt="2022-05-10T08:41:12.024" v="1" actId="1076"/>
          <ac:picMkLst>
            <pc:docMk/>
            <pc:sldMk cId="109857222" sldId="256"/>
            <ac:picMk id="5" creationId="{A764C84D-501E-5D3B-05B1-8C3C8A6FF564}"/>
          </ac:picMkLst>
        </pc:picChg>
      </pc:sldChg>
      <pc:sldChg chg="modSp">
        <pc:chgData name="Côme Ladreit De Lacharrière (Student at CentraleSupelec)" userId="S::come.ladreit-de-lacharriere@student-cs.fr::55041804-c0b1-4be0-bed4-615aa8f86f2a" providerId="AD" clId="Web-{9CF3AE69-516E-4A5B-A8B9-844106C6356A}" dt="2022-05-10T08:44:23.856" v="77" actId="20577"/>
        <pc:sldMkLst>
          <pc:docMk/>
          <pc:sldMk cId="3629291960" sldId="257"/>
        </pc:sldMkLst>
        <pc:spChg chg="mod">
          <ac:chgData name="Côme Ladreit De Lacharrière (Student at CentraleSupelec)" userId="S::come.ladreit-de-lacharriere@student-cs.fr::55041804-c0b1-4be0-bed4-615aa8f86f2a" providerId="AD" clId="Web-{9CF3AE69-516E-4A5B-A8B9-844106C6356A}" dt="2022-05-10T08:44:23.856" v="77" actId="20577"/>
          <ac:spMkLst>
            <pc:docMk/>
            <pc:sldMk cId="3629291960" sldId="257"/>
            <ac:spMk id="2" creationId="{0D5F90F0-3785-D566-10A8-4D5944BD8602}"/>
          </ac:spMkLst>
        </pc:spChg>
        <pc:spChg chg="mod">
          <ac:chgData name="Côme Ladreit De Lacharrière (Student at CentraleSupelec)" userId="S::come.ladreit-de-lacharriere@student-cs.fr::55041804-c0b1-4be0-bed4-615aa8f86f2a" providerId="AD" clId="Web-{9CF3AE69-516E-4A5B-A8B9-844106C6356A}" dt="2022-05-10T08:43:52.278" v="42" actId="20577"/>
          <ac:spMkLst>
            <pc:docMk/>
            <pc:sldMk cId="3629291960" sldId="257"/>
            <ac:spMk id="3" creationId="{D050AF10-6CDE-0BED-38CF-81846C525A75}"/>
          </ac:spMkLst>
        </pc:spChg>
      </pc:sldChg>
      <pc:sldChg chg="modSp">
        <pc:chgData name="Côme Ladreit De Lacharrière (Student at CentraleSupelec)" userId="S::come.ladreit-de-lacharriere@student-cs.fr::55041804-c0b1-4be0-bed4-615aa8f86f2a" providerId="AD" clId="Web-{9CF3AE69-516E-4A5B-A8B9-844106C6356A}" dt="2022-05-10T08:45:12.670" v="95" actId="20577"/>
        <pc:sldMkLst>
          <pc:docMk/>
          <pc:sldMk cId="2830706901" sldId="261"/>
        </pc:sldMkLst>
        <pc:spChg chg="mod">
          <ac:chgData name="Côme Ladreit De Lacharrière (Student at CentraleSupelec)" userId="S::come.ladreit-de-lacharriere@student-cs.fr::55041804-c0b1-4be0-bed4-615aa8f86f2a" providerId="AD" clId="Web-{9CF3AE69-516E-4A5B-A8B9-844106C6356A}" dt="2022-05-10T08:45:12.670" v="95" actId="20577"/>
          <ac:spMkLst>
            <pc:docMk/>
            <pc:sldMk cId="2830706901" sldId="261"/>
            <ac:spMk id="2" creationId="{97F1F719-9D90-C0B1-CCFB-F5263AAF362D}"/>
          </ac:spMkLst>
        </pc:spChg>
      </pc:sldChg>
      <pc:sldChg chg="modSp">
        <pc:chgData name="Côme Ladreit De Lacharrière (Student at CentraleSupelec)" userId="S::come.ladreit-de-lacharriere@student-cs.fr::55041804-c0b1-4be0-bed4-615aa8f86f2a" providerId="AD" clId="Web-{9CF3AE69-516E-4A5B-A8B9-844106C6356A}" dt="2022-05-10T08:46:14.500" v="100" actId="20577"/>
        <pc:sldMkLst>
          <pc:docMk/>
          <pc:sldMk cId="1150505771" sldId="268"/>
        </pc:sldMkLst>
        <pc:spChg chg="mod">
          <ac:chgData name="Côme Ladreit De Lacharrière (Student at CentraleSupelec)" userId="S::come.ladreit-de-lacharriere@student-cs.fr::55041804-c0b1-4be0-bed4-615aa8f86f2a" providerId="AD" clId="Web-{9CF3AE69-516E-4A5B-A8B9-844106C6356A}" dt="2022-05-10T08:46:14.500" v="100" actId="20577"/>
          <ac:spMkLst>
            <pc:docMk/>
            <pc:sldMk cId="1150505771" sldId="268"/>
            <ac:spMk id="2" creationId="{1E370761-8242-6FD8-D78D-8ACE43CF9969}"/>
          </ac:spMkLst>
        </pc:spChg>
      </pc:sldChg>
      <pc:sldChg chg="addSp delSp modSp new mod setBg setClrOvrMap">
        <pc:chgData name="Côme Ladreit De Lacharrière (Student at CentraleSupelec)" userId="S::come.ladreit-de-lacharriere@student-cs.fr::55041804-c0b1-4be0-bed4-615aa8f86f2a" providerId="AD" clId="Web-{9CF3AE69-516E-4A5B-A8B9-844106C6356A}" dt="2022-05-10T08:50:39.209" v="145" actId="20577"/>
        <pc:sldMkLst>
          <pc:docMk/>
          <pc:sldMk cId="295643923" sldId="270"/>
        </pc:sldMkLst>
        <pc:spChg chg="mod">
          <ac:chgData name="Côme Ladreit De Lacharrière (Student at CentraleSupelec)" userId="S::come.ladreit-de-lacharriere@student-cs.fr::55041804-c0b1-4be0-bed4-615aa8f86f2a" providerId="AD" clId="Web-{9CF3AE69-516E-4A5B-A8B9-844106C6356A}" dt="2022-05-10T08:50:07.458" v="126"/>
          <ac:spMkLst>
            <pc:docMk/>
            <pc:sldMk cId="295643923" sldId="270"/>
            <ac:spMk id="2" creationId="{C7E6FF0A-05DD-6DE9-4AF7-A346C0EACF13}"/>
          </ac:spMkLst>
        </pc:spChg>
        <pc:spChg chg="mod">
          <ac:chgData name="Côme Ladreit De Lacharrière (Student at CentraleSupelec)" userId="S::come.ladreit-de-lacharriere@student-cs.fr::55041804-c0b1-4be0-bed4-615aa8f86f2a" providerId="AD" clId="Web-{9CF3AE69-516E-4A5B-A8B9-844106C6356A}" dt="2022-05-10T08:50:39.209" v="145" actId="20577"/>
          <ac:spMkLst>
            <pc:docMk/>
            <pc:sldMk cId="295643923" sldId="270"/>
            <ac:spMk id="3" creationId="{777B423F-F0AA-48D9-6EA8-7F907CA693C8}"/>
          </ac:spMkLst>
        </pc:spChg>
        <pc:spChg chg="add del">
          <ac:chgData name="Côme Ladreit De Lacharrière (Student at CentraleSupelec)" userId="S::come.ladreit-de-lacharriere@student-cs.fr::55041804-c0b1-4be0-bed4-615aa8f86f2a" providerId="AD" clId="Web-{9CF3AE69-516E-4A5B-A8B9-844106C6356A}" dt="2022-05-10T08:50:07.427" v="125"/>
          <ac:spMkLst>
            <pc:docMk/>
            <pc:sldMk cId="295643923" sldId="270"/>
            <ac:spMk id="8" creationId="{5A0118C5-4F8D-4CF4-BADD-53FEACC6C42A}"/>
          </ac:spMkLst>
        </pc:spChg>
        <pc:spChg chg="add del">
          <ac:chgData name="Côme Ladreit De Lacharrière (Student at CentraleSupelec)" userId="S::come.ladreit-de-lacharriere@student-cs.fr::55041804-c0b1-4be0-bed4-615aa8f86f2a" providerId="AD" clId="Web-{9CF3AE69-516E-4A5B-A8B9-844106C6356A}" dt="2022-05-10T08:50:07.427" v="125"/>
          <ac:spMkLst>
            <pc:docMk/>
            <pc:sldMk cId="295643923" sldId="270"/>
            <ac:spMk id="10" creationId="{4E0A5C5C-2A95-428E-9F6A-0D29EBD57C9F}"/>
          </ac:spMkLst>
        </pc:spChg>
        <pc:spChg chg="add del">
          <ac:chgData name="Côme Ladreit De Lacharrière (Student at CentraleSupelec)" userId="S::come.ladreit-de-lacharriere@student-cs.fr::55041804-c0b1-4be0-bed4-615aa8f86f2a" providerId="AD" clId="Web-{9CF3AE69-516E-4A5B-A8B9-844106C6356A}" dt="2022-05-10T08:50:07.427" v="125"/>
          <ac:spMkLst>
            <pc:docMk/>
            <pc:sldMk cId="295643923" sldId="270"/>
            <ac:spMk id="12" creationId="{1056F38F-7C4E-461D-8709-7D0024AE1F79}"/>
          </ac:spMkLst>
        </pc:spChg>
        <pc:spChg chg="add del">
          <ac:chgData name="Côme Ladreit De Lacharrière (Student at CentraleSupelec)" userId="S::come.ladreit-de-lacharriere@student-cs.fr::55041804-c0b1-4be0-bed4-615aa8f86f2a" providerId="AD" clId="Web-{9CF3AE69-516E-4A5B-A8B9-844106C6356A}" dt="2022-05-10T08:50:07.427" v="125"/>
          <ac:spMkLst>
            <pc:docMk/>
            <pc:sldMk cId="295643923" sldId="270"/>
            <ac:spMk id="14" creationId="{C7278469-3C3C-49CE-AEEE-E176A4900B78}"/>
          </ac:spMkLst>
        </pc:spChg>
        <pc:spChg chg="add del">
          <ac:chgData name="Côme Ladreit De Lacharrière (Student at CentraleSupelec)" userId="S::come.ladreit-de-lacharriere@student-cs.fr::55041804-c0b1-4be0-bed4-615aa8f86f2a" providerId="AD" clId="Web-{9CF3AE69-516E-4A5B-A8B9-844106C6356A}" dt="2022-05-10T08:50:07.427" v="125"/>
          <ac:spMkLst>
            <pc:docMk/>
            <pc:sldMk cId="295643923" sldId="270"/>
            <ac:spMk id="20" creationId="{4C6598AB-1C17-4D54-951C-A082D94ACB7A}"/>
          </ac:spMkLst>
        </pc:spChg>
        <pc:spChg chg="add del">
          <ac:chgData name="Côme Ladreit De Lacharrière (Student at CentraleSupelec)" userId="S::come.ladreit-de-lacharriere@student-cs.fr::55041804-c0b1-4be0-bed4-615aa8f86f2a" providerId="AD" clId="Web-{9CF3AE69-516E-4A5B-A8B9-844106C6356A}" dt="2022-05-10T08:50:07.427" v="125"/>
          <ac:spMkLst>
            <pc:docMk/>
            <pc:sldMk cId="295643923" sldId="270"/>
            <ac:spMk id="22" creationId="{C83B66D7-137D-4AC1-B172-53D60F08BEB5}"/>
          </ac:spMkLst>
        </pc:spChg>
        <pc:spChg chg="add del">
          <ac:chgData name="Côme Ladreit De Lacharrière (Student at CentraleSupelec)" userId="S::come.ladreit-de-lacharriere@student-cs.fr::55041804-c0b1-4be0-bed4-615aa8f86f2a" providerId="AD" clId="Web-{9CF3AE69-516E-4A5B-A8B9-844106C6356A}" dt="2022-05-10T08:50:07.427" v="125"/>
          <ac:spMkLst>
            <pc:docMk/>
            <pc:sldMk cId="295643923" sldId="270"/>
            <ac:spMk id="24" creationId="{F6B92503-6984-4D15-8B98-8718709B785D}"/>
          </ac:spMkLst>
        </pc:spChg>
        <pc:spChg chg="add del">
          <ac:chgData name="Côme Ladreit De Lacharrière (Student at CentraleSupelec)" userId="S::come.ladreit-de-lacharriere@student-cs.fr::55041804-c0b1-4be0-bed4-615aa8f86f2a" providerId="AD" clId="Web-{9CF3AE69-516E-4A5B-A8B9-844106C6356A}" dt="2022-05-10T08:50:07.427" v="125"/>
          <ac:spMkLst>
            <pc:docMk/>
            <pc:sldMk cId="295643923" sldId="270"/>
            <ac:spMk id="26" creationId="{08DDF938-524E-4C18-A47D-C00627832366}"/>
          </ac:spMkLst>
        </pc:spChg>
        <pc:spChg chg="add">
          <ac:chgData name="Côme Ladreit De Lacharrière (Student at CentraleSupelec)" userId="S::come.ladreit-de-lacharriere@student-cs.fr::55041804-c0b1-4be0-bed4-615aa8f86f2a" providerId="AD" clId="Web-{9CF3AE69-516E-4A5B-A8B9-844106C6356A}" dt="2022-05-10T08:50:07.458" v="126"/>
          <ac:spMkLst>
            <pc:docMk/>
            <pc:sldMk cId="295643923" sldId="270"/>
            <ac:spMk id="35" creationId="{5FEF463D-EE6B-46FF-B7C7-74B09A96C8AB}"/>
          </ac:spMkLst>
        </pc:spChg>
        <pc:spChg chg="add">
          <ac:chgData name="Côme Ladreit De Lacharrière (Student at CentraleSupelec)" userId="S::come.ladreit-de-lacharriere@student-cs.fr::55041804-c0b1-4be0-bed4-615aa8f86f2a" providerId="AD" clId="Web-{9CF3AE69-516E-4A5B-A8B9-844106C6356A}" dt="2022-05-10T08:50:07.458" v="126"/>
          <ac:spMkLst>
            <pc:docMk/>
            <pc:sldMk cId="295643923" sldId="270"/>
            <ac:spMk id="38" creationId="{30B5ED20-499B-41E7-95BE-8BBD3131456F}"/>
          </ac:spMkLst>
        </pc:spChg>
        <pc:spChg chg="add">
          <ac:chgData name="Côme Ladreit De Lacharrière (Student at CentraleSupelec)" userId="S::come.ladreit-de-lacharriere@student-cs.fr::55041804-c0b1-4be0-bed4-615aa8f86f2a" providerId="AD" clId="Web-{9CF3AE69-516E-4A5B-A8B9-844106C6356A}" dt="2022-05-10T08:50:07.458" v="126"/>
          <ac:spMkLst>
            <pc:docMk/>
            <pc:sldMk cId="295643923" sldId="270"/>
            <ac:spMk id="39" creationId="{35A51D22-76EA-4C70-B5C9-ED3946924CB7}"/>
          </ac:spMkLst>
        </pc:spChg>
        <pc:grpChg chg="add del">
          <ac:chgData name="Côme Ladreit De Lacharrière (Student at CentraleSupelec)" userId="S::come.ladreit-de-lacharriere@student-cs.fr::55041804-c0b1-4be0-bed4-615aa8f86f2a" providerId="AD" clId="Web-{9CF3AE69-516E-4A5B-A8B9-844106C6356A}" dt="2022-05-10T08:50:07.427" v="125"/>
          <ac:grpSpMkLst>
            <pc:docMk/>
            <pc:sldMk cId="295643923" sldId="270"/>
            <ac:grpSpMk id="16" creationId="{93DC754C-7E09-422D-A8BB-AF632E90DFA2}"/>
          </ac:grpSpMkLst>
        </pc:grpChg>
        <pc:grpChg chg="add del">
          <ac:chgData name="Côme Ladreit De Lacharrière (Student at CentraleSupelec)" userId="S::come.ladreit-de-lacharriere@student-cs.fr::55041804-c0b1-4be0-bed4-615aa8f86f2a" providerId="AD" clId="Web-{9CF3AE69-516E-4A5B-A8B9-844106C6356A}" dt="2022-05-10T08:50:07.427" v="125"/>
          <ac:grpSpMkLst>
            <pc:docMk/>
            <pc:sldMk cId="295643923" sldId="270"/>
            <ac:grpSpMk id="28" creationId="{3773FAF5-C452-4455-9411-D6AF5EBD4CA9}"/>
          </ac:grpSpMkLst>
        </pc:grpChg>
        <pc:grpChg chg="add">
          <ac:chgData name="Côme Ladreit De Lacharrière (Student at CentraleSupelec)" userId="S::come.ladreit-de-lacharriere@student-cs.fr::55041804-c0b1-4be0-bed4-615aa8f86f2a" providerId="AD" clId="Web-{9CF3AE69-516E-4A5B-A8B9-844106C6356A}" dt="2022-05-10T08:50:07.458" v="126"/>
          <ac:grpSpMkLst>
            <pc:docMk/>
            <pc:sldMk cId="295643923" sldId="270"/>
            <ac:grpSpMk id="36" creationId="{11A27B3A-460C-4100-99B5-817F25979F6C}"/>
          </ac:grpSpMkLst>
        </pc:grpChg>
      </pc:sldChg>
    </pc:docChg>
  </pc:docChgLst>
  <pc:docChgLst>
    <pc:chgData name="Côme Ladreit De Lacharrière (Student at CentraleSupelec)" userId="S::come.ladreit-de-lacharriere@student-cs.fr::55041804-c0b1-4be0-bed4-615aa8f86f2a" providerId="AD" clId="Web-{F8751669-03B5-405A-866E-E6D0913903C8}"/>
    <pc:docChg chg="modSld">
      <pc:chgData name="Côme Ladreit De Lacharrière (Student at CentraleSupelec)" userId="S::come.ladreit-de-lacharriere@student-cs.fr::55041804-c0b1-4be0-bed4-615aa8f86f2a" providerId="AD" clId="Web-{F8751669-03B5-405A-866E-E6D0913903C8}" dt="2022-04-07T08:09:37.511" v="154" actId="20577"/>
      <pc:docMkLst>
        <pc:docMk/>
      </pc:docMkLst>
      <pc:sldChg chg="modSp">
        <pc:chgData name="Côme Ladreit De Lacharrière (Student at CentraleSupelec)" userId="S::come.ladreit-de-lacharriere@student-cs.fr::55041804-c0b1-4be0-bed4-615aa8f86f2a" providerId="AD" clId="Web-{F8751669-03B5-405A-866E-E6D0913903C8}" dt="2022-04-07T08:09:37.511" v="154" actId="20577"/>
        <pc:sldMkLst>
          <pc:docMk/>
          <pc:sldMk cId="783045432" sldId="258"/>
        </pc:sldMkLst>
        <pc:spChg chg="mod">
          <ac:chgData name="Côme Ladreit De Lacharrière (Student at CentraleSupelec)" userId="S::come.ladreit-de-lacharriere@student-cs.fr::55041804-c0b1-4be0-bed4-615aa8f86f2a" providerId="AD" clId="Web-{F8751669-03B5-405A-866E-E6D0913903C8}" dt="2022-04-07T08:09:37.511" v="154" actId="20577"/>
          <ac:spMkLst>
            <pc:docMk/>
            <pc:sldMk cId="783045432" sldId="258"/>
            <ac:spMk id="3" creationId="{9BEB097E-9223-60F1-9EB1-B1D85A9E5DF9}"/>
          </ac:spMkLst>
        </pc:spChg>
      </pc:sldChg>
    </pc:docChg>
  </pc:docChgLst>
  <pc:docChgLst>
    <pc:chgData name="Mateo Dugas (Student at CentraleSupelec)" userId="5743c85b-0422-4d2e-999f-9fc2f888d317" providerId="ADAL" clId="{EC1377BE-DB25-479E-80D4-9CDF21E94F76}"/>
    <pc:docChg chg="undo redo custSel addSld delSld modSld sldOrd">
      <pc:chgData name="Mateo Dugas (Student at CentraleSupelec)" userId="5743c85b-0422-4d2e-999f-9fc2f888d317" providerId="ADAL" clId="{EC1377BE-DB25-479E-80D4-9CDF21E94F76}" dt="2022-06-07T08:26:02.440" v="3850" actId="790"/>
      <pc:docMkLst>
        <pc:docMk/>
      </pc:docMkLst>
      <pc:sldChg chg="delSp modSp del mod">
        <pc:chgData name="Mateo Dugas (Student at CentraleSupelec)" userId="5743c85b-0422-4d2e-999f-9fc2f888d317" providerId="ADAL" clId="{EC1377BE-DB25-479E-80D4-9CDF21E94F76}" dt="2022-06-07T07:44:07.180" v="2751" actId="47"/>
        <pc:sldMkLst>
          <pc:docMk/>
          <pc:sldMk cId="3627740489" sldId="259"/>
        </pc:sldMkLst>
        <pc:spChg chg="mod">
          <ac:chgData name="Mateo Dugas (Student at CentraleSupelec)" userId="5743c85b-0422-4d2e-999f-9fc2f888d317" providerId="ADAL" clId="{EC1377BE-DB25-479E-80D4-9CDF21E94F76}" dt="2022-06-07T07:42:02.680" v="2738" actId="21"/>
          <ac:spMkLst>
            <pc:docMk/>
            <pc:sldMk cId="3627740489" sldId="259"/>
            <ac:spMk id="3" creationId="{F136927A-AB0D-4099-1A67-43D370299B9D}"/>
          </ac:spMkLst>
        </pc:spChg>
        <pc:picChg chg="del">
          <ac:chgData name="Mateo Dugas (Student at CentraleSupelec)" userId="5743c85b-0422-4d2e-999f-9fc2f888d317" providerId="ADAL" clId="{EC1377BE-DB25-479E-80D4-9CDF21E94F76}" dt="2022-06-07T07:39:06.543" v="2665" actId="21"/>
          <ac:picMkLst>
            <pc:docMk/>
            <pc:sldMk cId="3627740489" sldId="259"/>
            <ac:picMk id="4" creationId="{AA5B1583-385C-C4A8-E249-AF24000D5AC0}"/>
          </ac:picMkLst>
        </pc:picChg>
        <pc:picChg chg="del">
          <ac:chgData name="Mateo Dugas (Student at CentraleSupelec)" userId="5743c85b-0422-4d2e-999f-9fc2f888d317" providerId="ADAL" clId="{EC1377BE-DB25-479E-80D4-9CDF21E94F76}" dt="2022-06-07T07:39:06.543" v="2665" actId="21"/>
          <ac:picMkLst>
            <pc:docMk/>
            <pc:sldMk cId="3627740489" sldId="259"/>
            <ac:picMk id="5" creationId="{BBCD0924-3281-C5CB-3FB2-35CF1F9A5642}"/>
          </ac:picMkLst>
        </pc:picChg>
      </pc:sldChg>
      <pc:sldChg chg="new del">
        <pc:chgData name="Mateo Dugas (Student at CentraleSupelec)" userId="5743c85b-0422-4d2e-999f-9fc2f888d317" providerId="ADAL" clId="{EC1377BE-DB25-479E-80D4-9CDF21E94F76}" dt="2022-05-10T08:45:08.539" v="998" actId="47"/>
        <pc:sldMkLst>
          <pc:docMk/>
          <pc:sldMk cId="2698435456" sldId="264"/>
        </pc:sldMkLst>
      </pc:sldChg>
      <pc:sldChg chg="new del">
        <pc:chgData name="Mateo Dugas (Student at CentraleSupelec)" userId="5743c85b-0422-4d2e-999f-9fc2f888d317" providerId="ADAL" clId="{EC1377BE-DB25-479E-80D4-9CDF21E94F76}" dt="2022-05-10T08:45:12.099" v="999" actId="47"/>
        <pc:sldMkLst>
          <pc:docMk/>
          <pc:sldMk cId="2533323628" sldId="265"/>
        </pc:sldMkLst>
      </pc:sldChg>
      <pc:sldChg chg="new del">
        <pc:chgData name="Mateo Dugas (Student at CentraleSupelec)" userId="5743c85b-0422-4d2e-999f-9fc2f888d317" providerId="ADAL" clId="{EC1377BE-DB25-479E-80D4-9CDF21E94F76}" dt="2022-05-10T08:45:13.694" v="1000" actId="47"/>
        <pc:sldMkLst>
          <pc:docMk/>
          <pc:sldMk cId="2854732150" sldId="266"/>
        </pc:sldMkLst>
      </pc:sldChg>
      <pc:sldChg chg="delSp modSp new del mod ord">
        <pc:chgData name="Mateo Dugas (Student at CentraleSupelec)" userId="5743c85b-0422-4d2e-999f-9fc2f888d317" providerId="ADAL" clId="{EC1377BE-DB25-479E-80D4-9CDF21E94F76}" dt="2022-06-07T07:18:25.729" v="1268" actId="47"/>
        <pc:sldMkLst>
          <pc:docMk/>
          <pc:sldMk cId="3701131956" sldId="267"/>
        </pc:sldMkLst>
        <pc:spChg chg="mod">
          <ac:chgData name="Mateo Dugas (Student at CentraleSupelec)" userId="5743c85b-0422-4d2e-999f-9fc2f888d317" providerId="ADAL" clId="{EC1377BE-DB25-479E-80D4-9CDF21E94F76}" dt="2022-05-10T08:46:54.540" v="1010" actId="20577"/>
          <ac:spMkLst>
            <pc:docMk/>
            <pc:sldMk cId="3701131956" sldId="267"/>
            <ac:spMk id="2" creationId="{C77C848E-0BC4-7D25-383C-9775F222B906}"/>
          </ac:spMkLst>
        </pc:spChg>
        <pc:spChg chg="mod">
          <ac:chgData name="Mateo Dugas (Student at CentraleSupelec)" userId="5743c85b-0422-4d2e-999f-9fc2f888d317" providerId="ADAL" clId="{EC1377BE-DB25-479E-80D4-9CDF21E94F76}" dt="2022-05-10T08:47:15.884" v="1037" actId="122"/>
          <ac:spMkLst>
            <pc:docMk/>
            <pc:sldMk cId="3701131956" sldId="267"/>
            <ac:spMk id="3" creationId="{F6BD8BA8-9124-B424-99A1-CDF3EFD55166}"/>
          </ac:spMkLst>
        </pc:spChg>
        <pc:spChg chg="del">
          <ac:chgData name="Mateo Dugas (Student at CentraleSupelec)" userId="5743c85b-0422-4d2e-999f-9fc2f888d317" providerId="ADAL" clId="{EC1377BE-DB25-479E-80D4-9CDF21E94F76}" dt="2022-06-07T07:16:37.563" v="1203" actId="21"/>
          <ac:spMkLst>
            <pc:docMk/>
            <pc:sldMk cId="3701131956" sldId="267"/>
            <ac:spMk id="6" creationId="{86C7A6DC-E93D-AD2B-63F1-74B07962B8F0}"/>
          </ac:spMkLst>
        </pc:spChg>
        <pc:graphicFrameChg chg="del">
          <ac:chgData name="Mateo Dugas (Student at CentraleSupelec)" userId="5743c85b-0422-4d2e-999f-9fc2f888d317" providerId="ADAL" clId="{EC1377BE-DB25-479E-80D4-9CDF21E94F76}" dt="2022-06-07T07:16:37.563" v="1203" actId="21"/>
          <ac:graphicFrameMkLst>
            <pc:docMk/>
            <pc:sldMk cId="3701131956" sldId="267"/>
            <ac:graphicFrameMk id="5" creationId="{BCE46C4C-96E5-1D9B-6D81-1AFC15911764}"/>
          </ac:graphicFrameMkLst>
        </pc:graphicFrameChg>
      </pc:sldChg>
      <pc:sldChg chg="modSp new mod ord">
        <pc:chgData name="Mateo Dugas (Student at CentraleSupelec)" userId="5743c85b-0422-4d2e-999f-9fc2f888d317" providerId="ADAL" clId="{EC1377BE-DB25-479E-80D4-9CDF21E94F76}" dt="2022-06-07T07:23:38.850" v="1445"/>
        <pc:sldMkLst>
          <pc:docMk/>
          <pc:sldMk cId="1150505771" sldId="268"/>
        </pc:sldMkLst>
        <pc:spChg chg="mod">
          <ac:chgData name="Mateo Dugas (Student at CentraleSupelec)" userId="5743c85b-0422-4d2e-999f-9fc2f888d317" providerId="ADAL" clId="{EC1377BE-DB25-479E-80D4-9CDF21E94F76}" dt="2022-05-10T08:38:47.222" v="299" actId="20577"/>
          <ac:spMkLst>
            <pc:docMk/>
            <pc:sldMk cId="1150505771" sldId="268"/>
            <ac:spMk id="2" creationId="{1E370761-8242-6FD8-D78D-8ACE43CF9969}"/>
          </ac:spMkLst>
        </pc:spChg>
        <pc:spChg chg="mod">
          <ac:chgData name="Mateo Dugas (Student at CentraleSupelec)" userId="5743c85b-0422-4d2e-999f-9fc2f888d317" providerId="ADAL" clId="{EC1377BE-DB25-479E-80D4-9CDF21E94F76}" dt="2022-05-10T09:03:07.345" v="1196" actId="20577"/>
          <ac:spMkLst>
            <pc:docMk/>
            <pc:sldMk cId="1150505771" sldId="268"/>
            <ac:spMk id="3" creationId="{C16E29D7-F54D-B92F-ECB4-3858C4F7FD99}"/>
          </ac:spMkLst>
        </pc:spChg>
      </pc:sldChg>
      <pc:sldChg chg="modSp new mod">
        <pc:chgData name="Mateo Dugas (Student at CentraleSupelec)" userId="5743c85b-0422-4d2e-999f-9fc2f888d317" providerId="ADAL" clId="{EC1377BE-DB25-479E-80D4-9CDF21E94F76}" dt="2022-05-10T08:48:14.010" v="1183" actId="20577"/>
        <pc:sldMkLst>
          <pc:docMk/>
          <pc:sldMk cId="2820849200" sldId="269"/>
        </pc:sldMkLst>
        <pc:spChg chg="mod">
          <ac:chgData name="Mateo Dugas (Student at CentraleSupelec)" userId="5743c85b-0422-4d2e-999f-9fc2f888d317" providerId="ADAL" clId="{EC1377BE-DB25-479E-80D4-9CDF21E94F76}" dt="2022-05-10T08:47:40.552" v="1061" actId="20577"/>
          <ac:spMkLst>
            <pc:docMk/>
            <pc:sldMk cId="2820849200" sldId="269"/>
            <ac:spMk id="2" creationId="{15BA6658-0486-6030-D561-647F7FBFAB6A}"/>
          </ac:spMkLst>
        </pc:spChg>
        <pc:spChg chg="mod">
          <ac:chgData name="Mateo Dugas (Student at CentraleSupelec)" userId="5743c85b-0422-4d2e-999f-9fc2f888d317" providerId="ADAL" clId="{EC1377BE-DB25-479E-80D4-9CDF21E94F76}" dt="2022-05-10T08:48:14.010" v="1183" actId="20577"/>
          <ac:spMkLst>
            <pc:docMk/>
            <pc:sldMk cId="2820849200" sldId="269"/>
            <ac:spMk id="3" creationId="{7DCF4682-0E32-4E18-255D-0AE724984351}"/>
          </ac:spMkLst>
        </pc:spChg>
      </pc:sldChg>
      <pc:sldChg chg="del">
        <pc:chgData name="Mateo Dugas (Student at CentraleSupelec)" userId="5743c85b-0422-4d2e-999f-9fc2f888d317" providerId="ADAL" clId="{EC1377BE-DB25-479E-80D4-9CDF21E94F76}" dt="2022-06-07T07:18:30.519" v="1269" actId="47"/>
        <pc:sldMkLst>
          <pc:docMk/>
          <pc:sldMk cId="295643923" sldId="270"/>
        </pc:sldMkLst>
      </pc:sldChg>
      <pc:sldChg chg="modSp del mod">
        <pc:chgData name="Mateo Dugas (Student at CentraleSupelec)" userId="5743c85b-0422-4d2e-999f-9fc2f888d317" providerId="ADAL" clId="{EC1377BE-DB25-479E-80D4-9CDF21E94F76}" dt="2022-06-07T08:12:16.898" v="3634" actId="2696"/>
        <pc:sldMkLst>
          <pc:docMk/>
          <pc:sldMk cId="3902327190" sldId="275"/>
        </pc:sldMkLst>
        <pc:spChg chg="mod">
          <ac:chgData name="Mateo Dugas (Student at CentraleSupelec)" userId="5743c85b-0422-4d2e-999f-9fc2f888d317" providerId="ADAL" clId="{EC1377BE-DB25-479E-80D4-9CDF21E94F76}" dt="2022-06-07T07:36:30.263" v="2553" actId="20577"/>
          <ac:spMkLst>
            <pc:docMk/>
            <pc:sldMk cId="3902327190" sldId="275"/>
            <ac:spMk id="3" creationId="{F6E247FE-296C-BB76-0C04-1066AB4C589D}"/>
          </ac:spMkLst>
        </pc:spChg>
      </pc:sldChg>
      <pc:sldChg chg="modSp mod">
        <pc:chgData name="Mateo Dugas (Student at CentraleSupelec)" userId="5743c85b-0422-4d2e-999f-9fc2f888d317" providerId="ADAL" clId="{EC1377BE-DB25-479E-80D4-9CDF21E94F76}" dt="2022-06-07T08:17:37.911" v="3689" actId="688"/>
        <pc:sldMkLst>
          <pc:docMk/>
          <pc:sldMk cId="2088918379" sldId="277"/>
        </pc:sldMkLst>
        <pc:spChg chg="mod">
          <ac:chgData name="Mateo Dugas (Student at CentraleSupelec)" userId="5743c85b-0422-4d2e-999f-9fc2f888d317" providerId="ADAL" clId="{EC1377BE-DB25-479E-80D4-9CDF21E94F76}" dt="2022-06-07T07:21:28.151" v="1363" actId="20577"/>
          <ac:spMkLst>
            <pc:docMk/>
            <pc:sldMk cId="2088918379" sldId="277"/>
            <ac:spMk id="3" creationId="{C0732D07-12FA-172F-3603-7EAD1375C582}"/>
          </ac:spMkLst>
        </pc:spChg>
        <pc:picChg chg="mod">
          <ac:chgData name="Mateo Dugas (Student at CentraleSupelec)" userId="5743c85b-0422-4d2e-999f-9fc2f888d317" providerId="ADAL" clId="{EC1377BE-DB25-479E-80D4-9CDF21E94F76}" dt="2022-06-07T08:17:37.911" v="3689" actId="688"/>
          <ac:picMkLst>
            <pc:docMk/>
            <pc:sldMk cId="2088918379" sldId="277"/>
            <ac:picMk id="6" creationId="{FFC8E2C9-1194-D37F-CCB0-E47D06280345}"/>
          </ac:picMkLst>
        </pc:picChg>
      </pc:sldChg>
      <pc:sldChg chg="modSp mod">
        <pc:chgData name="Mateo Dugas (Student at CentraleSupelec)" userId="5743c85b-0422-4d2e-999f-9fc2f888d317" providerId="ADAL" clId="{EC1377BE-DB25-479E-80D4-9CDF21E94F76}" dt="2022-06-07T08:21:38.567" v="3708" actId="14100"/>
        <pc:sldMkLst>
          <pc:docMk/>
          <pc:sldMk cId="849731070" sldId="279"/>
        </pc:sldMkLst>
        <pc:spChg chg="mod">
          <ac:chgData name="Mateo Dugas (Student at CentraleSupelec)" userId="5743c85b-0422-4d2e-999f-9fc2f888d317" providerId="ADAL" clId="{EC1377BE-DB25-479E-80D4-9CDF21E94F76}" dt="2022-06-07T07:21:08.766" v="1348" actId="20577"/>
          <ac:spMkLst>
            <pc:docMk/>
            <pc:sldMk cId="849731070" sldId="279"/>
            <ac:spMk id="3" creationId="{F6E247FE-296C-BB76-0C04-1066AB4C589D}"/>
          </ac:spMkLst>
        </pc:spChg>
        <pc:picChg chg="mod ord">
          <ac:chgData name="Mateo Dugas (Student at CentraleSupelec)" userId="5743c85b-0422-4d2e-999f-9fc2f888d317" providerId="ADAL" clId="{EC1377BE-DB25-479E-80D4-9CDF21E94F76}" dt="2022-06-07T08:21:38.567" v="3708" actId="14100"/>
          <ac:picMkLst>
            <pc:docMk/>
            <pc:sldMk cId="849731070" sldId="279"/>
            <ac:picMk id="5" creationId="{D151160D-3C72-DE75-E54B-E68E12B7113E}"/>
          </ac:picMkLst>
        </pc:picChg>
      </pc:sldChg>
      <pc:sldChg chg="modSp mod">
        <pc:chgData name="Mateo Dugas (Student at CentraleSupelec)" userId="5743c85b-0422-4d2e-999f-9fc2f888d317" providerId="ADAL" clId="{EC1377BE-DB25-479E-80D4-9CDF21E94F76}" dt="2022-06-07T08:26:02.440" v="3850" actId="790"/>
        <pc:sldMkLst>
          <pc:docMk/>
          <pc:sldMk cId="1550077001" sldId="281"/>
        </pc:sldMkLst>
        <pc:spChg chg="mod">
          <ac:chgData name="Mateo Dugas (Student at CentraleSupelec)" userId="5743c85b-0422-4d2e-999f-9fc2f888d317" providerId="ADAL" clId="{EC1377BE-DB25-479E-80D4-9CDF21E94F76}" dt="2022-06-07T08:26:02.440" v="3850" actId="790"/>
          <ac:spMkLst>
            <pc:docMk/>
            <pc:sldMk cId="1550077001" sldId="281"/>
            <ac:spMk id="3" creationId="{BEC645C1-AAD0-8091-1393-C8715866B461}"/>
          </ac:spMkLst>
        </pc:spChg>
      </pc:sldChg>
      <pc:sldChg chg="addSp delSp modSp del mod">
        <pc:chgData name="Mateo Dugas (Student at CentraleSupelec)" userId="5743c85b-0422-4d2e-999f-9fc2f888d317" providerId="ADAL" clId="{EC1377BE-DB25-479E-80D4-9CDF21E94F76}" dt="2022-06-07T08:09:16.651" v="3613" actId="2696"/>
        <pc:sldMkLst>
          <pc:docMk/>
          <pc:sldMk cId="2639346135" sldId="282"/>
        </pc:sldMkLst>
        <pc:spChg chg="add del mod">
          <ac:chgData name="Mateo Dugas (Student at CentraleSupelec)" userId="5743c85b-0422-4d2e-999f-9fc2f888d317" providerId="ADAL" clId="{EC1377BE-DB25-479E-80D4-9CDF21E94F76}" dt="2022-06-07T08:07:42.432" v="3591" actId="21"/>
          <ac:spMkLst>
            <pc:docMk/>
            <pc:sldMk cId="2639346135" sldId="282"/>
            <ac:spMk id="2" creationId="{4DC6E787-84F1-F30F-CD56-9B3BB133B714}"/>
          </ac:spMkLst>
        </pc:spChg>
        <pc:spChg chg="add mod">
          <ac:chgData name="Mateo Dugas (Student at CentraleSupelec)" userId="5743c85b-0422-4d2e-999f-9fc2f888d317" providerId="ADAL" clId="{EC1377BE-DB25-479E-80D4-9CDF21E94F76}" dt="2022-06-07T08:07:42.432" v="3591" actId="21"/>
          <ac:spMkLst>
            <pc:docMk/>
            <pc:sldMk cId="2639346135" sldId="282"/>
            <ac:spMk id="5" creationId="{E79F4FF8-9A96-2B43-4527-9DCBB229BC83}"/>
          </ac:spMkLst>
        </pc:spChg>
        <pc:picChg chg="del">
          <ac:chgData name="Mateo Dugas (Student at CentraleSupelec)" userId="5743c85b-0422-4d2e-999f-9fc2f888d317" providerId="ADAL" clId="{EC1377BE-DB25-479E-80D4-9CDF21E94F76}" dt="2022-06-07T08:07:42.432" v="3591" actId="21"/>
          <ac:picMkLst>
            <pc:docMk/>
            <pc:sldMk cId="2639346135" sldId="282"/>
            <ac:picMk id="4" creationId="{2699DDC1-C9BC-E183-2E9D-218ABEA9AB66}"/>
          </ac:picMkLst>
        </pc:picChg>
      </pc:sldChg>
      <pc:sldChg chg="addSp modSp mod">
        <pc:chgData name="Mateo Dugas (Student at CentraleSupelec)" userId="5743c85b-0422-4d2e-999f-9fc2f888d317" providerId="ADAL" clId="{EC1377BE-DB25-479E-80D4-9CDF21E94F76}" dt="2022-06-07T08:16:49.735" v="3678" actId="166"/>
        <pc:sldMkLst>
          <pc:docMk/>
          <pc:sldMk cId="3128043943" sldId="283"/>
        </pc:sldMkLst>
        <pc:spChg chg="mod ord">
          <ac:chgData name="Mateo Dugas (Student at CentraleSupelec)" userId="5743c85b-0422-4d2e-999f-9fc2f888d317" providerId="ADAL" clId="{EC1377BE-DB25-479E-80D4-9CDF21E94F76}" dt="2022-06-07T08:16:49.735" v="3678" actId="166"/>
          <ac:spMkLst>
            <pc:docMk/>
            <pc:sldMk cId="3128043943" sldId="283"/>
            <ac:spMk id="2" creationId="{D5EA69A1-AF74-6854-A4EA-576D36D5516F}"/>
          </ac:spMkLst>
        </pc:spChg>
        <pc:spChg chg="mod">
          <ac:chgData name="Mateo Dugas (Student at CentraleSupelec)" userId="5743c85b-0422-4d2e-999f-9fc2f888d317" providerId="ADAL" clId="{EC1377BE-DB25-479E-80D4-9CDF21E94F76}" dt="2022-06-07T08:08:48.259" v="3611" actId="27636"/>
          <ac:spMkLst>
            <pc:docMk/>
            <pc:sldMk cId="3128043943" sldId="283"/>
            <ac:spMk id="3" creationId="{C0732D07-12FA-172F-3603-7EAD1375C582}"/>
          </ac:spMkLst>
        </pc:spChg>
        <pc:spChg chg="add mod">
          <ac:chgData name="Mateo Dugas (Student at CentraleSupelec)" userId="5743c85b-0422-4d2e-999f-9fc2f888d317" providerId="ADAL" clId="{EC1377BE-DB25-479E-80D4-9CDF21E94F76}" dt="2022-06-07T08:08:57.487" v="3612" actId="1076"/>
          <ac:spMkLst>
            <pc:docMk/>
            <pc:sldMk cId="3128043943" sldId="283"/>
            <ac:spMk id="6" creationId="{0810FA49-9FC4-825C-3F19-EAB8D5885368}"/>
          </ac:spMkLst>
        </pc:spChg>
        <pc:picChg chg="add mod ord modCrop">
          <ac:chgData name="Mateo Dugas (Student at CentraleSupelec)" userId="5743c85b-0422-4d2e-999f-9fc2f888d317" providerId="ADAL" clId="{EC1377BE-DB25-479E-80D4-9CDF21E94F76}" dt="2022-06-07T08:16:49.735" v="3678" actId="166"/>
          <ac:picMkLst>
            <pc:docMk/>
            <pc:sldMk cId="3128043943" sldId="283"/>
            <ac:picMk id="5" creationId="{0130DA70-B967-7BBD-662A-C4BD2081D712}"/>
          </ac:picMkLst>
        </pc:picChg>
      </pc:sldChg>
      <pc:sldChg chg="addSp modSp mod">
        <pc:chgData name="Mateo Dugas (Student at CentraleSupelec)" userId="5743c85b-0422-4d2e-999f-9fc2f888d317" providerId="ADAL" clId="{EC1377BE-DB25-479E-80D4-9CDF21E94F76}" dt="2022-06-07T08:24:16.289" v="3816" actId="1076"/>
        <pc:sldMkLst>
          <pc:docMk/>
          <pc:sldMk cId="773578399" sldId="284"/>
        </pc:sldMkLst>
        <pc:spChg chg="mod">
          <ac:chgData name="Mateo Dugas (Student at CentraleSupelec)" userId="5743c85b-0422-4d2e-999f-9fc2f888d317" providerId="ADAL" clId="{EC1377BE-DB25-479E-80D4-9CDF21E94F76}" dt="2022-06-07T08:23:55.805" v="3781" actId="14100"/>
          <ac:spMkLst>
            <pc:docMk/>
            <pc:sldMk cId="773578399" sldId="284"/>
            <ac:spMk id="3" creationId="{F6E247FE-296C-BB76-0C04-1066AB4C589D}"/>
          </ac:spMkLst>
        </pc:spChg>
        <pc:spChg chg="add mod">
          <ac:chgData name="Mateo Dugas (Student at CentraleSupelec)" userId="5743c85b-0422-4d2e-999f-9fc2f888d317" providerId="ADAL" clId="{EC1377BE-DB25-479E-80D4-9CDF21E94F76}" dt="2022-06-07T08:24:16.289" v="3816" actId="1076"/>
          <ac:spMkLst>
            <pc:docMk/>
            <pc:sldMk cId="773578399" sldId="284"/>
            <ac:spMk id="5" creationId="{870C141A-D4DE-5307-AF1B-58484ED5AA23}"/>
          </ac:spMkLst>
        </pc:spChg>
      </pc:sldChg>
      <pc:sldChg chg="addSp modSp mod">
        <pc:chgData name="Mateo Dugas (Student at CentraleSupelec)" userId="5743c85b-0422-4d2e-999f-9fc2f888d317" providerId="ADAL" clId="{EC1377BE-DB25-479E-80D4-9CDF21E94F76}" dt="2022-06-07T08:20:15.589" v="3701" actId="20577"/>
        <pc:sldMkLst>
          <pc:docMk/>
          <pc:sldMk cId="3795390502" sldId="285"/>
        </pc:sldMkLst>
        <pc:spChg chg="mod">
          <ac:chgData name="Mateo Dugas (Student at CentraleSupelec)" userId="5743c85b-0422-4d2e-999f-9fc2f888d317" providerId="ADAL" clId="{EC1377BE-DB25-479E-80D4-9CDF21E94F76}" dt="2022-06-07T08:20:15.589" v="3701" actId="20577"/>
          <ac:spMkLst>
            <pc:docMk/>
            <pc:sldMk cId="3795390502" sldId="285"/>
            <ac:spMk id="2" creationId="{D5EA69A1-AF74-6854-A4EA-576D36D5516F}"/>
          </ac:spMkLst>
        </pc:spChg>
        <pc:spChg chg="mod">
          <ac:chgData name="Mateo Dugas (Student at CentraleSupelec)" userId="5743c85b-0422-4d2e-999f-9fc2f888d317" providerId="ADAL" clId="{EC1377BE-DB25-479E-80D4-9CDF21E94F76}" dt="2022-06-07T07:17:55.771" v="1237" actId="27636"/>
          <ac:spMkLst>
            <pc:docMk/>
            <pc:sldMk cId="3795390502" sldId="285"/>
            <ac:spMk id="3" creationId="{C0732D07-12FA-172F-3603-7EAD1375C582}"/>
          </ac:spMkLst>
        </pc:spChg>
        <pc:spChg chg="add mod">
          <ac:chgData name="Mateo Dugas (Student at CentraleSupelec)" userId="5743c85b-0422-4d2e-999f-9fc2f888d317" providerId="ADAL" clId="{EC1377BE-DB25-479E-80D4-9CDF21E94F76}" dt="2022-06-07T07:16:47.072" v="1206" actId="1076"/>
          <ac:spMkLst>
            <pc:docMk/>
            <pc:sldMk cId="3795390502" sldId="285"/>
            <ac:spMk id="6" creationId="{D0CBC6E1-32D7-BF5F-7CA3-5AB484F4B0B3}"/>
          </ac:spMkLst>
        </pc:spChg>
        <pc:graphicFrameChg chg="add mod">
          <ac:chgData name="Mateo Dugas (Student at CentraleSupelec)" userId="5743c85b-0422-4d2e-999f-9fc2f888d317" providerId="ADAL" clId="{EC1377BE-DB25-479E-80D4-9CDF21E94F76}" dt="2022-06-07T07:16:47.072" v="1206" actId="1076"/>
          <ac:graphicFrameMkLst>
            <pc:docMk/>
            <pc:sldMk cId="3795390502" sldId="285"/>
            <ac:graphicFrameMk id="5" creationId="{99A379A0-1BD6-2D05-7A75-AD8B5DCD7C4E}"/>
          </ac:graphicFrameMkLst>
        </pc:graphicFrameChg>
      </pc:sldChg>
      <pc:sldChg chg="modSp mod">
        <pc:chgData name="Mateo Dugas (Student at CentraleSupelec)" userId="5743c85b-0422-4d2e-999f-9fc2f888d317" providerId="ADAL" clId="{EC1377BE-DB25-479E-80D4-9CDF21E94F76}" dt="2022-06-07T08:20:28.527" v="3702" actId="313"/>
        <pc:sldMkLst>
          <pc:docMk/>
          <pc:sldMk cId="2439597478" sldId="286"/>
        </pc:sldMkLst>
        <pc:spChg chg="mod">
          <ac:chgData name="Mateo Dugas (Student at CentraleSupelec)" userId="5743c85b-0422-4d2e-999f-9fc2f888d317" providerId="ADAL" clId="{EC1377BE-DB25-479E-80D4-9CDF21E94F76}" dt="2022-06-07T08:20:28.527" v="3702" actId="313"/>
          <ac:spMkLst>
            <pc:docMk/>
            <pc:sldMk cId="2439597478" sldId="286"/>
            <ac:spMk id="3" creationId="{F6E247FE-296C-BB76-0C04-1066AB4C589D}"/>
          </ac:spMkLst>
        </pc:spChg>
      </pc:sldChg>
      <pc:sldChg chg="modSp mod">
        <pc:chgData name="Mateo Dugas (Student at CentraleSupelec)" userId="5743c85b-0422-4d2e-999f-9fc2f888d317" providerId="ADAL" clId="{EC1377BE-DB25-479E-80D4-9CDF21E94F76}" dt="2022-06-07T07:59:09.983" v="3468" actId="20577"/>
        <pc:sldMkLst>
          <pc:docMk/>
          <pc:sldMk cId="1637555322" sldId="287"/>
        </pc:sldMkLst>
        <pc:spChg chg="mod">
          <ac:chgData name="Mateo Dugas (Student at CentraleSupelec)" userId="5743c85b-0422-4d2e-999f-9fc2f888d317" providerId="ADAL" clId="{EC1377BE-DB25-479E-80D4-9CDF21E94F76}" dt="2022-06-07T07:59:09.983" v="3468" actId="20577"/>
          <ac:spMkLst>
            <pc:docMk/>
            <pc:sldMk cId="1637555322" sldId="287"/>
            <ac:spMk id="3" creationId="{C0732D07-12FA-172F-3603-7EAD1375C582}"/>
          </ac:spMkLst>
        </pc:spChg>
      </pc:sldChg>
      <pc:sldChg chg="modSp mod">
        <pc:chgData name="Mateo Dugas (Student at CentraleSupelec)" userId="5743c85b-0422-4d2e-999f-9fc2f888d317" providerId="ADAL" clId="{EC1377BE-DB25-479E-80D4-9CDF21E94F76}" dt="2022-06-07T08:11:25.254" v="3633" actId="14100"/>
        <pc:sldMkLst>
          <pc:docMk/>
          <pc:sldMk cId="882696989" sldId="288"/>
        </pc:sldMkLst>
        <pc:spChg chg="mod">
          <ac:chgData name="Mateo Dugas (Student at CentraleSupelec)" userId="5743c85b-0422-4d2e-999f-9fc2f888d317" providerId="ADAL" clId="{EC1377BE-DB25-479E-80D4-9CDF21E94F76}" dt="2022-06-07T08:11:25.254" v="3633" actId="14100"/>
          <ac:spMkLst>
            <pc:docMk/>
            <pc:sldMk cId="882696989" sldId="288"/>
            <ac:spMk id="3" creationId="{C0732D07-12FA-172F-3603-7EAD1375C582}"/>
          </ac:spMkLst>
        </pc:spChg>
      </pc:sldChg>
      <pc:sldChg chg="addSp delSp modSp mod">
        <pc:chgData name="Mateo Dugas (Student at CentraleSupelec)" userId="5743c85b-0422-4d2e-999f-9fc2f888d317" providerId="ADAL" clId="{EC1377BE-DB25-479E-80D4-9CDF21E94F76}" dt="2022-06-07T08:19:39.921" v="3700" actId="14100"/>
        <pc:sldMkLst>
          <pc:docMk/>
          <pc:sldMk cId="626369260" sldId="289"/>
        </pc:sldMkLst>
        <pc:spChg chg="mod">
          <ac:chgData name="Mateo Dugas (Student at CentraleSupelec)" userId="5743c85b-0422-4d2e-999f-9fc2f888d317" providerId="ADAL" clId="{EC1377BE-DB25-479E-80D4-9CDF21E94F76}" dt="2022-06-07T08:18:56.852" v="3697" actId="20577"/>
          <ac:spMkLst>
            <pc:docMk/>
            <pc:sldMk cId="626369260" sldId="289"/>
            <ac:spMk id="2" creationId="{D5EA69A1-AF74-6854-A4EA-576D36D5516F}"/>
          </ac:spMkLst>
        </pc:spChg>
        <pc:spChg chg="add del mod">
          <ac:chgData name="Mateo Dugas (Student at CentraleSupelec)" userId="5743c85b-0422-4d2e-999f-9fc2f888d317" providerId="ADAL" clId="{EC1377BE-DB25-479E-80D4-9CDF21E94F76}" dt="2022-06-07T07:27:25.198" v="1868"/>
          <ac:spMkLst>
            <pc:docMk/>
            <pc:sldMk cId="626369260" sldId="289"/>
            <ac:spMk id="5" creationId="{8A25CC8A-09B3-208F-0F17-CCFEDF795A7B}"/>
          </ac:spMkLst>
        </pc:spChg>
        <pc:spChg chg="add mod">
          <ac:chgData name="Mateo Dugas (Student at CentraleSupelec)" userId="5743c85b-0422-4d2e-999f-9fc2f888d317" providerId="ADAL" clId="{EC1377BE-DB25-479E-80D4-9CDF21E94F76}" dt="2022-06-07T08:19:39.921" v="3700" actId="14100"/>
          <ac:spMkLst>
            <pc:docMk/>
            <pc:sldMk cId="626369260" sldId="289"/>
            <ac:spMk id="6" creationId="{64155D7A-104D-965C-9FFD-AEA345F08B96}"/>
          </ac:spMkLst>
        </pc:spChg>
        <pc:spChg chg="add mod">
          <ac:chgData name="Mateo Dugas (Student at CentraleSupelec)" userId="5743c85b-0422-4d2e-999f-9fc2f888d317" providerId="ADAL" clId="{EC1377BE-DB25-479E-80D4-9CDF21E94F76}" dt="2022-06-07T07:43:09.709" v="2750" actId="1076"/>
          <ac:spMkLst>
            <pc:docMk/>
            <pc:sldMk cId="626369260" sldId="289"/>
            <ac:spMk id="9" creationId="{350C41B0-9702-5550-E919-4ADF8629C51D}"/>
          </ac:spMkLst>
        </pc:spChg>
        <pc:picChg chg="add mod">
          <ac:chgData name="Mateo Dugas (Student at CentraleSupelec)" userId="5743c85b-0422-4d2e-999f-9fc2f888d317" providerId="ADAL" clId="{EC1377BE-DB25-479E-80D4-9CDF21E94F76}" dt="2022-06-07T07:43:00.479" v="2748" actId="1076"/>
          <ac:picMkLst>
            <pc:docMk/>
            <pc:sldMk cId="626369260" sldId="289"/>
            <ac:picMk id="7" creationId="{636F5CC7-99E2-E439-07C9-C916D5F16F08}"/>
          </ac:picMkLst>
        </pc:picChg>
        <pc:picChg chg="add mod">
          <ac:chgData name="Mateo Dugas (Student at CentraleSupelec)" userId="5743c85b-0422-4d2e-999f-9fc2f888d317" providerId="ADAL" clId="{EC1377BE-DB25-479E-80D4-9CDF21E94F76}" dt="2022-06-07T07:42:57.177" v="2747" actId="1076"/>
          <ac:picMkLst>
            <pc:docMk/>
            <pc:sldMk cId="626369260" sldId="289"/>
            <ac:picMk id="8" creationId="{B0F7BAE1-E02A-5783-9952-A557E2C12D7C}"/>
          </ac:picMkLst>
        </pc:picChg>
      </pc:sldChg>
      <pc:sldChg chg="modSp new mod">
        <pc:chgData name="Mateo Dugas (Student at CentraleSupelec)" userId="5743c85b-0422-4d2e-999f-9fc2f888d317" providerId="ADAL" clId="{EC1377BE-DB25-479E-80D4-9CDF21E94F76}" dt="2022-06-07T08:24:57.431" v="3847" actId="20577"/>
        <pc:sldMkLst>
          <pc:docMk/>
          <pc:sldMk cId="2277331418" sldId="293"/>
        </pc:sldMkLst>
        <pc:spChg chg="mod">
          <ac:chgData name="Mateo Dugas (Student at CentraleSupelec)" userId="5743c85b-0422-4d2e-999f-9fc2f888d317" providerId="ADAL" clId="{EC1377BE-DB25-479E-80D4-9CDF21E94F76}" dt="2022-06-07T08:24:39.721" v="3834" actId="20577"/>
          <ac:spMkLst>
            <pc:docMk/>
            <pc:sldMk cId="2277331418" sldId="293"/>
            <ac:spMk id="2" creationId="{62FA30B7-0309-FC5B-A6E4-D1959EFCA051}"/>
          </ac:spMkLst>
        </pc:spChg>
        <pc:spChg chg="mod">
          <ac:chgData name="Mateo Dugas (Student at CentraleSupelec)" userId="5743c85b-0422-4d2e-999f-9fc2f888d317" providerId="ADAL" clId="{EC1377BE-DB25-479E-80D4-9CDF21E94F76}" dt="2022-06-07T08:24:57.431" v="3847" actId="20577"/>
          <ac:spMkLst>
            <pc:docMk/>
            <pc:sldMk cId="2277331418" sldId="293"/>
            <ac:spMk id="3" creationId="{EE16B478-079F-1B6D-1A7A-1813F6D88A8F}"/>
          </ac:spMkLst>
        </pc:spChg>
      </pc:sldChg>
    </pc:docChg>
  </pc:docChgLst>
  <pc:docChgLst>
    <pc:chgData name="Mateo Dugas (Student at CentraleSupelec)" userId="5743c85b-0422-4d2e-999f-9fc2f888d317" providerId="ADAL" clId="{FBA02A99-F472-4D22-8E65-19C268717279}"/>
    <pc:docChg chg="undo custSel addSld delSld modSld sldOrd">
      <pc:chgData name="Mateo Dugas (Student at CentraleSupelec)" userId="5743c85b-0422-4d2e-999f-9fc2f888d317" providerId="ADAL" clId="{FBA02A99-F472-4D22-8E65-19C268717279}" dt="2022-06-07T13:42:10.211" v="673" actId="5793"/>
      <pc:docMkLst>
        <pc:docMk/>
      </pc:docMkLst>
      <pc:sldChg chg="modSp mod">
        <pc:chgData name="Mateo Dugas (Student at CentraleSupelec)" userId="5743c85b-0422-4d2e-999f-9fc2f888d317" providerId="ADAL" clId="{FBA02A99-F472-4D22-8E65-19C268717279}" dt="2022-06-07T13:01:02.786" v="523" actId="20577"/>
        <pc:sldMkLst>
          <pc:docMk/>
          <pc:sldMk cId="2088918379" sldId="277"/>
        </pc:sldMkLst>
        <pc:spChg chg="mod">
          <ac:chgData name="Mateo Dugas (Student at CentraleSupelec)" userId="5743c85b-0422-4d2e-999f-9fc2f888d317" providerId="ADAL" clId="{FBA02A99-F472-4D22-8E65-19C268717279}" dt="2022-06-07T13:01:02.786" v="523" actId="20577"/>
          <ac:spMkLst>
            <pc:docMk/>
            <pc:sldMk cId="2088918379" sldId="277"/>
            <ac:spMk id="5" creationId="{D87B1C20-5111-BC21-CD34-96296A29FDA1}"/>
          </ac:spMkLst>
        </pc:spChg>
      </pc:sldChg>
      <pc:sldChg chg="modAnim">
        <pc:chgData name="Mateo Dugas (Student at CentraleSupelec)" userId="5743c85b-0422-4d2e-999f-9fc2f888d317" providerId="ADAL" clId="{FBA02A99-F472-4D22-8E65-19C268717279}" dt="2022-06-07T11:55:03.716" v="107"/>
        <pc:sldMkLst>
          <pc:docMk/>
          <pc:sldMk cId="3548822218" sldId="280"/>
        </pc:sldMkLst>
      </pc:sldChg>
      <pc:sldChg chg="addSp delSp modSp mod ord">
        <pc:chgData name="Mateo Dugas (Student at CentraleSupelec)" userId="5743c85b-0422-4d2e-999f-9fc2f888d317" providerId="ADAL" clId="{FBA02A99-F472-4D22-8E65-19C268717279}" dt="2022-06-07T13:40:46.130" v="672"/>
        <pc:sldMkLst>
          <pc:docMk/>
          <pc:sldMk cId="3795390502" sldId="285"/>
        </pc:sldMkLst>
        <pc:spChg chg="mod">
          <ac:chgData name="Mateo Dugas (Student at CentraleSupelec)" userId="5743c85b-0422-4d2e-999f-9fc2f888d317" providerId="ADAL" clId="{FBA02A99-F472-4D22-8E65-19C268717279}" dt="2022-06-07T12:54:52.208" v="516" actId="1076"/>
          <ac:spMkLst>
            <pc:docMk/>
            <pc:sldMk cId="3795390502" sldId="285"/>
            <ac:spMk id="2" creationId="{D5EA69A1-AF74-6854-A4EA-576D36D5516F}"/>
          </ac:spMkLst>
        </pc:spChg>
        <pc:spChg chg="del mod">
          <ac:chgData name="Mateo Dugas (Student at CentraleSupelec)" userId="5743c85b-0422-4d2e-999f-9fc2f888d317" providerId="ADAL" clId="{FBA02A99-F472-4D22-8E65-19C268717279}" dt="2022-06-07T11:37:55.610" v="91" actId="478"/>
          <ac:spMkLst>
            <pc:docMk/>
            <pc:sldMk cId="3795390502" sldId="285"/>
            <ac:spMk id="3" creationId="{C0732D07-12FA-172F-3603-7EAD1375C582}"/>
          </ac:spMkLst>
        </pc:spChg>
        <pc:spChg chg="del">
          <ac:chgData name="Mateo Dugas (Student at CentraleSupelec)" userId="5743c85b-0422-4d2e-999f-9fc2f888d317" providerId="ADAL" clId="{FBA02A99-F472-4D22-8E65-19C268717279}" dt="2022-06-07T11:37:51.243" v="89" actId="478"/>
          <ac:spMkLst>
            <pc:docMk/>
            <pc:sldMk cId="3795390502" sldId="285"/>
            <ac:spMk id="6" creationId="{D0CBC6E1-32D7-BF5F-7CA3-5AB484F4B0B3}"/>
          </ac:spMkLst>
        </pc:spChg>
        <pc:spChg chg="add del mod">
          <ac:chgData name="Mateo Dugas (Student at CentraleSupelec)" userId="5743c85b-0422-4d2e-999f-9fc2f888d317" providerId="ADAL" clId="{FBA02A99-F472-4D22-8E65-19C268717279}" dt="2022-06-07T11:37:57.613" v="92" actId="478"/>
          <ac:spMkLst>
            <pc:docMk/>
            <pc:sldMk cId="3795390502" sldId="285"/>
            <ac:spMk id="8" creationId="{F07E407E-F2D1-5A63-61A8-57BED745CC75}"/>
          </ac:spMkLst>
        </pc:spChg>
        <pc:graphicFrameChg chg="del">
          <ac:chgData name="Mateo Dugas (Student at CentraleSupelec)" userId="5743c85b-0422-4d2e-999f-9fc2f888d317" providerId="ADAL" clId="{FBA02A99-F472-4D22-8E65-19C268717279}" dt="2022-06-07T11:37:51.243" v="89" actId="478"/>
          <ac:graphicFrameMkLst>
            <pc:docMk/>
            <pc:sldMk cId="3795390502" sldId="285"/>
            <ac:graphicFrameMk id="5" creationId="{99A379A0-1BD6-2D05-7A75-AD8B5DCD7C4E}"/>
          </ac:graphicFrameMkLst>
        </pc:graphicFrameChg>
        <pc:picChg chg="mod ord">
          <ac:chgData name="Mateo Dugas (Student at CentraleSupelec)" userId="5743c85b-0422-4d2e-999f-9fc2f888d317" providerId="ADAL" clId="{FBA02A99-F472-4D22-8E65-19C268717279}" dt="2022-06-07T13:04:15.283" v="568" actId="1076"/>
          <ac:picMkLst>
            <pc:docMk/>
            <pc:sldMk cId="3795390502" sldId="285"/>
            <ac:picMk id="8" creationId="{C78F6265-05EF-2D88-D4EB-FD370F224756}"/>
          </ac:picMkLst>
        </pc:picChg>
        <pc:picChg chg="add mod">
          <ac:chgData name="Mateo Dugas (Student at CentraleSupelec)" userId="5743c85b-0422-4d2e-999f-9fc2f888d317" providerId="ADAL" clId="{FBA02A99-F472-4D22-8E65-19C268717279}" dt="2022-06-07T11:48:06.201" v="97" actId="1076"/>
          <ac:picMkLst>
            <pc:docMk/>
            <pc:sldMk cId="3795390502" sldId="285"/>
            <ac:picMk id="10" creationId="{221073D9-4632-9714-5996-4783A9888087}"/>
          </ac:picMkLst>
        </pc:picChg>
      </pc:sldChg>
      <pc:sldChg chg="ord">
        <pc:chgData name="Mateo Dugas (Student at CentraleSupelec)" userId="5743c85b-0422-4d2e-999f-9fc2f888d317" providerId="ADAL" clId="{FBA02A99-F472-4D22-8E65-19C268717279}" dt="2022-06-07T13:40:28.364" v="668"/>
        <pc:sldMkLst>
          <pc:docMk/>
          <pc:sldMk cId="2439597478" sldId="286"/>
        </pc:sldMkLst>
      </pc:sldChg>
      <pc:sldChg chg="modSp mod">
        <pc:chgData name="Mateo Dugas (Student at CentraleSupelec)" userId="5743c85b-0422-4d2e-999f-9fc2f888d317" providerId="ADAL" clId="{FBA02A99-F472-4D22-8E65-19C268717279}" dt="2022-06-07T13:03:41.403" v="567" actId="20577"/>
        <pc:sldMkLst>
          <pc:docMk/>
          <pc:sldMk cId="626369260" sldId="289"/>
        </pc:sldMkLst>
        <pc:spChg chg="mod">
          <ac:chgData name="Mateo Dugas (Student at CentraleSupelec)" userId="5743c85b-0422-4d2e-999f-9fc2f888d317" providerId="ADAL" clId="{FBA02A99-F472-4D22-8E65-19C268717279}" dt="2022-06-07T13:03:41.403" v="567" actId="20577"/>
          <ac:spMkLst>
            <pc:docMk/>
            <pc:sldMk cId="626369260" sldId="289"/>
            <ac:spMk id="6" creationId="{64155D7A-104D-965C-9FFD-AEA345F08B96}"/>
          </ac:spMkLst>
        </pc:spChg>
      </pc:sldChg>
      <pc:sldChg chg="ord">
        <pc:chgData name="Mateo Dugas (Student at CentraleSupelec)" userId="5743c85b-0422-4d2e-999f-9fc2f888d317" providerId="ADAL" clId="{FBA02A99-F472-4D22-8E65-19C268717279}" dt="2022-06-07T13:40:34.402" v="670"/>
        <pc:sldMkLst>
          <pc:docMk/>
          <pc:sldMk cId="2277331418" sldId="293"/>
        </pc:sldMkLst>
      </pc:sldChg>
      <pc:sldChg chg="addSp delSp modSp add mod ord">
        <pc:chgData name="Mateo Dugas (Student at CentraleSupelec)" userId="5743c85b-0422-4d2e-999f-9fc2f888d317" providerId="ADAL" clId="{FBA02A99-F472-4D22-8E65-19C268717279}" dt="2022-06-07T13:42:10.211" v="673" actId="5793"/>
        <pc:sldMkLst>
          <pc:docMk/>
          <pc:sldMk cId="92739885" sldId="296"/>
        </pc:sldMkLst>
        <pc:spChg chg="mod">
          <ac:chgData name="Mateo Dugas (Student at CentraleSupelec)" userId="5743c85b-0422-4d2e-999f-9fc2f888d317" providerId="ADAL" clId="{FBA02A99-F472-4D22-8E65-19C268717279}" dt="2022-06-07T11:37:06.254" v="83" actId="20577"/>
          <ac:spMkLst>
            <pc:docMk/>
            <pc:sldMk cId="92739885" sldId="296"/>
            <ac:spMk id="2" creationId="{62FA30B7-0309-FC5B-A6E4-D1959EFCA051}"/>
          </ac:spMkLst>
        </pc:spChg>
        <pc:spChg chg="add mod">
          <ac:chgData name="Mateo Dugas (Student at CentraleSupelec)" userId="5743c85b-0422-4d2e-999f-9fc2f888d317" providerId="ADAL" clId="{FBA02A99-F472-4D22-8E65-19C268717279}" dt="2022-06-07T13:42:10.211" v="673" actId="5793"/>
          <ac:spMkLst>
            <pc:docMk/>
            <pc:sldMk cId="92739885" sldId="296"/>
            <ac:spMk id="3" creationId="{F9D5DEB2-486E-D5AE-A386-714EAF832773}"/>
          </ac:spMkLst>
        </pc:spChg>
        <pc:picChg chg="del">
          <ac:chgData name="Mateo Dugas (Student at CentraleSupelec)" userId="5743c85b-0422-4d2e-999f-9fc2f888d317" providerId="ADAL" clId="{FBA02A99-F472-4D22-8E65-19C268717279}" dt="2022-06-07T11:34:33.552" v="3" actId="478"/>
          <ac:picMkLst>
            <pc:docMk/>
            <pc:sldMk cId="92739885" sldId="296"/>
            <ac:picMk id="5" creationId="{5F4D406C-23B9-3D8B-8B37-5C528A78EB1D}"/>
          </ac:picMkLst>
        </pc:picChg>
      </pc:sldChg>
      <pc:sldChg chg="modSp add mod ord">
        <pc:chgData name="Mateo Dugas (Student at CentraleSupelec)" userId="5743c85b-0422-4d2e-999f-9fc2f888d317" providerId="ADAL" clId="{FBA02A99-F472-4D22-8E65-19C268717279}" dt="2022-06-07T13:14:32.316" v="579" actId="20577"/>
        <pc:sldMkLst>
          <pc:docMk/>
          <pc:sldMk cId="3030401678" sldId="297"/>
        </pc:sldMkLst>
        <pc:spChg chg="mod">
          <ac:chgData name="Mateo Dugas (Student at CentraleSupelec)" userId="5743c85b-0422-4d2e-999f-9fc2f888d317" providerId="ADAL" clId="{FBA02A99-F472-4D22-8E65-19C268717279}" dt="2022-06-07T11:36:31.678" v="72" actId="20577"/>
          <ac:spMkLst>
            <pc:docMk/>
            <pc:sldMk cId="3030401678" sldId="297"/>
            <ac:spMk id="2" creationId="{C68BA1D1-CCC3-872D-6694-C02DD2DFC04A}"/>
          </ac:spMkLst>
        </pc:spChg>
        <pc:spChg chg="mod">
          <ac:chgData name="Mateo Dugas (Student at CentraleSupelec)" userId="5743c85b-0422-4d2e-999f-9fc2f888d317" providerId="ADAL" clId="{FBA02A99-F472-4D22-8E65-19C268717279}" dt="2022-06-07T13:14:32.316" v="579" actId="20577"/>
          <ac:spMkLst>
            <pc:docMk/>
            <pc:sldMk cId="3030401678" sldId="297"/>
            <ac:spMk id="7" creationId="{FE693C2E-EDD9-5706-3204-638843505ED0}"/>
          </ac:spMkLst>
        </pc:spChg>
      </pc:sldChg>
      <pc:sldChg chg="add">
        <pc:chgData name="Mateo Dugas (Student at CentraleSupelec)" userId="5743c85b-0422-4d2e-999f-9fc2f888d317" providerId="ADAL" clId="{FBA02A99-F472-4D22-8E65-19C268717279}" dt="2022-06-07T11:37:46.806" v="88" actId="2890"/>
        <pc:sldMkLst>
          <pc:docMk/>
          <pc:sldMk cId="1910227186" sldId="298"/>
        </pc:sldMkLst>
      </pc:sldChg>
      <pc:sldChg chg="modSp add del mod">
        <pc:chgData name="Mateo Dugas (Student at CentraleSupelec)" userId="5743c85b-0422-4d2e-999f-9fc2f888d317" providerId="ADAL" clId="{FBA02A99-F472-4D22-8E65-19C268717279}" dt="2022-06-07T11:37:44.886" v="87" actId="47"/>
        <pc:sldMkLst>
          <pc:docMk/>
          <pc:sldMk cId="2275920698" sldId="298"/>
        </pc:sldMkLst>
        <pc:spChg chg="mod">
          <ac:chgData name="Mateo Dugas (Student at CentraleSupelec)" userId="5743c85b-0422-4d2e-999f-9fc2f888d317" providerId="ADAL" clId="{FBA02A99-F472-4D22-8E65-19C268717279}" dt="2022-06-07T11:37:33.623" v="86" actId="20577"/>
          <ac:spMkLst>
            <pc:docMk/>
            <pc:sldMk cId="2275920698" sldId="298"/>
            <ac:spMk id="2" creationId="{C68BA1D1-CCC3-872D-6694-C02DD2DFC04A}"/>
          </ac:spMkLst>
        </pc:spChg>
      </pc:sldChg>
      <pc:sldChg chg="addSp delSp modSp add mod ord">
        <pc:chgData name="Mateo Dugas (Student at CentraleSupelec)" userId="5743c85b-0422-4d2e-999f-9fc2f888d317" providerId="ADAL" clId="{FBA02A99-F472-4D22-8E65-19C268717279}" dt="2022-06-07T13:40:06.516" v="666" actId="1076"/>
        <pc:sldMkLst>
          <pc:docMk/>
          <pc:sldMk cId="2761645685" sldId="301"/>
        </pc:sldMkLst>
        <pc:spChg chg="mod">
          <ac:chgData name="Mateo Dugas (Student at CentraleSupelec)" userId="5743c85b-0422-4d2e-999f-9fc2f888d317" providerId="ADAL" clId="{FBA02A99-F472-4D22-8E65-19C268717279}" dt="2022-06-07T13:40:06.516" v="666" actId="1076"/>
          <ac:spMkLst>
            <pc:docMk/>
            <pc:sldMk cId="2761645685" sldId="301"/>
            <ac:spMk id="2" creationId="{C68BA1D1-CCC3-872D-6694-C02DD2DFC04A}"/>
          </ac:spMkLst>
        </pc:spChg>
        <pc:spChg chg="add del mod">
          <ac:chgData name="Mateo Dugas (Student at CentraleSupelec)" userId="5743c85b-0422-4d2e-999f-9fc2f888d317" providerId="ADAL" clId="{FBA02A99-F472-4D22-8E65-19C268717279}" dt="2022-06-07T13:39:49.806" v="663" actId="478"/>
          <ac:spMkLst>
            <pc:docMk/>
            <pc:sldMk cId="2761645685" sldId="301"/>
            <ac:spMk id="5" creationId="{E51B0499-FE25-1E43-365A-349ACF86233E}"/>
          </ac:spMkLst>
        </pc:spChg>
        <pc:spChg chg="del mod">
          <ac:chgData name="Mateo Dugas (Student at CentraleSupelec)" userId="5743c85b-0422-4d2e-999f-9fc2f888d317" providerId="ADAL" clId="{FBA02A99-F472-4D22-8E65-19C268717279}" dt="2022-06-07T13:39:47.947" v="662" actId="478"/>
          <ac:spMkLst>
            <pc:docMk/>
            <pc:sldMk cId="2761645685" sldId="301"/>
            <ac:spMk id="12" creationId="{CBA41C87-C9EC-9515-31A3-D1DE2D3A0042}"/>
          </ac:spMkLst>
        </pc:spChg>
      </pc:sldChg>
    </pc:docChg>
  </pc:docChgLst>
  <pc:docChgLst>
    <pc:chgData name="Sharujan Mahalingasivam (Student at CentraleSupelec)" userId="faaf3b90-eaf8-4457-9dc0-48cf01847f3a" providerId="ADAL" clId="{ECFC69FE-9484-41CB-BF6F-872A2B496635}"/>
    <pc:docChg chg="undo custSel delSld modSld">
      <pc:chgData name="Sharujan Mahalingasivam (Student at CentraleSupelec)" userId="faaf3b90-eaf8-4457-9dc0-48cf01847f3a" providerId="ADAL" clId="{ECFC69FE-9484-41CB-BF6F-872A2B496635}" dt="2022-06-07T13:44:59.473" v="2195"/>
      <pc:docMkLst>
        <pc:docMk/>
      </pc:docMkLst>
      <pc:sldChg chg="modSp mod">
        <pc:chgData name="Sharujan Mahalingasivam (Student at CentraleSupelec)" userId="faaf3b90-eaf8-4457-9dc0-48cf01847f3a" providerId="ADAL" clId="{ECFC69FE-9484-41CB-BF6F-872A2B496635}" dt="2022-06-07T11:22:05.905" v="58" actId="20577"/>
        <pc:sldMkLst>
          <pc:docMk/>
          <pc:sldMk cId="2088918379" sldId="277"/>
        </pc:sldMkLst>
        <pc:spChg chg="mod">
          <ac:chgData name="Sharujan Mahalingasivam (Student at CentraleSupelec)" userId="faaf3b90-eaf8-4457-9dc0-48cf01847f3a" providerId="ADAL" clId="{ECFC69FE-9484-41CB-BF6F-872A2B496635}" dt="2022-06-07T11:22:05.905" v="58" actId="20577"/>
          <ac:spMkLst>
            <pc:docMk/>
            <pc:sldMk cId="2088918379" sldId="277"/>
            <ac:spMk id="2" creationId="{D5EA69A1-AF74-6854-A4EA-576D36D5516F}"/>
          </ac:spMkLst>
        </pc:spChg>
      </pc:sldChg>
      <pc:sldChg chg="delSp modSp del mod">
        <pc:chgData name="Sharujan Mahalingasivam (Student at CentraleSupelec)" userId="faaf3b90-eaf8-4457-9dc0-48cf01847f3a" providerId="ADAL" clId="{ECFC69FE-9484-41CB-BF6F-872A2B496635}" dt="2022-06-07T12:53:13.950" v="1774" actId="47"/>
        <pc:sldMkLst>
          <pc:docMk/>
          <pc:sldMk cId="2232976843" sldId="278"/>
        </pc:sldMkLst>
        <pc:spChg chg="mod">
          <ac:chgData name="Sharujan Mahalingasivam (Student at CentraleSupelec)" userId="faaf3b90-eaf8-4457-9dc0-48cf01847f3a" providerId="ADAL" clId="{ECFC69FE-9484-41CB-BF6F-872A2B496635}" dt="2022-06-07T12:53:11.552" v="1773" actId="20577"/>
          <ac:spMkLst>
            <pc:docMk/>
            <pc:sldMk cId="2232976843" sldId="278"/>
            <ac:spMk id="3" creationId="{C0732D07-12FA-172F-3603-7EAD1375C582}"/>
          </ac:spMkLst>
        </pc:spChg>
        <pc:picChg chg="del mod modCrop">
          <ac:chgData name="Sharujan Mahalingasivam (Student at CentraleSupelec)" userId="faaf3b90-eaf8-4457-9dc0-48cf01847f3a" providerId="ADAL" clId="{ECFC69FE-9484-41CB-BF6F-872A2B496635}" dt="2022-06-07T11:41:55.427" v="425" actId="478"/>
          <ac:picMkLst>
            <pc:docMk/>
            <pc:sldMk cId="2232976843" sldId="278"/>
            <ac:picMk id="6" creationId="{422104AF-1E41-F1A4-4803-A775EE477B28}"/>
          </ac:picMkLst>
        </pc:picChg>
      </pc:sldChg>
      <pc:sldChg chg="addSp modSp mod">
        <pc:chgData name="Sharujan Mahalingasivam (Student at CentraleSupelec)" userId="faaf3b90-eaf8-4457-9dc0-48cf01847f3a" providerId="ADAL" clId="{ECFC69FE-9484-41CB-BF6F-872A2B496635}" dt="2022-06-07T13:34:20.329" v="2084" actId="20577"/>
        <pc:sldMkLst>
          <pc:docMk/>
          <pc:sldMk cId="1550077001" sldId="281"/>
        </pc:sldMkLst>
        <pc:spChg chg="mod">
          <ac:chgData name="Sharujan Mahalingasivam (Student at CentraleSupelec)" userId="faaf3b90-eaf8-4457-9dc0-48cf01847f3a" providerId="ADAL" clId="{ECFC69FE-9484-41CB-BF6F-872A2B496635}" dt="2022-06-07T13:02:56.571" v="2003" actId="20577"/>
          <ac:spMkLst>
            <pc:docMk/>
            <pc:sldMk cId="1550077001" sldId="281"/>
            <ac:spMk id="2" creationId="{C68BA1D1-CCC3-872D-6694-C02DD2DFC04A}"/>
          </ac:spMkLst>
        </pc:spChg>
        <pc:spChg chg="mod">
          <ac:chgData name="Sharujan Mahalingasivam (Student at CentraleSupelec)" userId="faaf3b90-eaf8-4457-9dc0-48cf01847f3a" providerId="ADAL" clId="{ECFC69FE-9484-41CB-BF6F-872A2B496635}" dt="2022-06-07T12:12:03.189" v="1034" actId="403"/>
          <ac:spMkLst>
            <pc:docMk/>
            <pc:sldMk cId="1550077001" sldId="281"/>
            <ac:spMk id="3" creationId="{BEC645C1-AAD0-8091-1393-C8715866B461}"/>
          </ac:spMkLst>
        </pc:spChg>
        <pc:spChg chg="add mod">
          <ac:chgData name="Sharujan Mahalingasivam (Student at CentraleSupelec)" userId="faaf3b90-eaf8-4457-9dc0-48cf01847f3a" providerId="ADAL" clId="{ECFC69FE-9484-41CB-BF6F-872A2B496635}" dt="2022-06-07T13:34:20.329" v="2084" actId="20577"/>
          <ac:spMkLst>
            <pc:docMk/>
            <pc:sldMk cId="1550077001" sldId="281"/>
            <ac:spMk id="6" creationId="{1F965ED9-726E-FA14-46EC-5F6F9BBF8F5A}"/>
          </ac:spMkLst>
        </pc:spChg>
        <pc:spChg chg="mod">
          <ac:chgData name="Sharujan Mahalingasivam (Student at CentraleSupelec)" userId="faaf3b90-eaf8-4457-9dc0-48cf01847f3a" providerId="ADAL" clId="{ECFC69FE-9484-41CB-BF6F-872A2B496635}" dt="2022-06-07T13:34:15.377" v="2080" actId="20577"/>
          <ac:spMkLst>
            <pc:docMk/>
            <pc:sldMk cId="1550077001" sldId="281"/>
            <ac:spMk id="10" creationId="{1D45BFEE-7D52-EF31-3BB3-43A01DDCE4B9}"/>
          </ac:spMkLst>
        </pc:spChg>
        <pc:spChg chg="add mod">
          <ac:chgData name="Sharujan Mahalingasivam (Student at CentraleSupelec)" userId="faaf3b90-eaf8-4457-9dc0-48cf01847f3a" providerId="ADAL" clId="{ECFC69FE-9484-41CB-BF6F-872A2B496635}" dt="2022-06-07T13:05:40.061" v="2010" actId="1076"/>
          <ac:spMkLst>
            <pc:docMk/>
            <pc:sldMk cId="1550077001" sldId="281"/>
            <ac:spMk id="11" creationId="{A93AF9EA-4223-8A82-971D-76F153E0B930}"/>
          </ac:spMkLst>
        </pc:spChg>
        <pc:spChg chg="mod">
          <ac:chgData name="Sharujan Mahalingasivam (Student at CentraleSupelec)" userId="faaf3b90-eaf8-4457-9dc0-48cf01847f3a" providerId="ADAL" clId="{ECFC69FE-9484-41CB-BF6F-872A2B496635}" dt="2022-06-07T13:34:17.670" v="2082" actId="20577"/>
          <ac:spMkLst>
            <pc:docMk/>
            <pc:sldMk cId="1550077001" sldId="281"/>
            <ac:spMk id="12" creationId="{02E68E44-9124-0510-DBC4-588A1E5D2960}"/>
          </ac:spMkLst>
        </pc:spChg>
      </pc:sldChg>
      <pc:sldChg chg="modSp mod">
        <pc:chgData name="Sharujan Mahalingasivam (Student at CentraleSupelec)" userId="faaf3b90-eaf8-4457-9dc0-48cf01847f3a" providerId="ADAL" clId="{ECFC69FE-9484-41CB-BF6F-872A2B496635}" dt="2022-06-07T13:26:28.068" v="2043"/>
        <pc:sldMkLst>
          <pc:docMk/>
          <pc:sldMk cId="3128043943" sldId="283"/>
        </pc:sldMkLst>
        <pc:spChg chg="mod">
          <ac:chgData name="Sharujan Mahalingasivam (Student at CentraleSupelec)" userId="faaf3b90-eaf8-4457-9dc0-48cf01847f3a" providerId="ADAL" clId="{ECFC69FE-9484-41CB-BF6F-872A2B496635}" dt="2022-06-07T13:26:28.068" v="2043"/>
          <ac:spMkLst>
            <pc:docMk/>
            <pc:sldMk cId="3128043943" sldId="283"/>
            <ac:spMk id="3" creationId="{C0732D07-12FA-172F-3603-7EAD1375C582}"/>
          </ac:spMkLst>
        </pc:spChg>
      </pc:sldChg>
      <pc:sldChg chg="modSp mod">
        <pc:chgData name="Sharujan Mahalingasivam (Student at CentraleSupelec)" userId="faaf3b90-eaf8-4457-9dc0-48cf01847f3a" providerId="ADAL" clId="{ECFC69FE-9484-41CB-BF6F-872A2B496635}" dt="2022-06-07T11:22:21.712" v="64" actId="20577"/>
        <pc:sldMkLst>
          <pc:docMk/>
          <pc:sldMk cId="773578399" sldId="284"/>
        </pc:sldMkLst>
        <pc:spChg chg="mod">
          <ac:chgData name="Sharujan Mahalingasivam (Student at CentraleSupelec)" userId="faaf3b90-eaf8-4457-9dc0-48cf01847f3a" providerId="ADAL" clId="{ECFC69FE-9484-41CB-BF6F-872A2B496635}" dt="2022-06-07T11:22:21.712" v="64" actId="20577"/>
          <ac:spMkLst>
            <pc:docMk/>
            <pc:sldMk cId="773578399" sldId="284"/>
            <ac:spMk id="2" creationId="{C68BA1D1-CCC3-872D-6694-C02DD2DFC04A}"/>
          </ac:spMkLst>
        </pc:spChg>
      </pc:sldChg>
      <pc:sldChg chg="modSp mod">
        <pc:chgData name="Sharujan Mahalingasivam (Student at CentraleSupelec)" userId="faaf3b90-eaf8-4457-9dc0-48cf01847f3a" providerId="ADAL" clId="{ECFC69FE-9484-41CB-BF6F-872A2B496635}" dt="2022-06-07T11:22:28.518" v="70" actId="20577"/>
        <pc:sldMkLst>
          <pc:docMk/>
          <pc:sldMk cId="3795390502" sldId="285"/>
        </pc:sldMkLst>
        <pc:spChg chg="mod">
          <ac:chgData name="Sharujan Mahalingasivam (Student at CentraleSupelec)" userId="faaf3b90-eaf8-4457-9dc0-48cf01847f3a" providerId="ADAL" clId="{ECFC69FE-9484-41CB-BF6F-872A2B496635}" dt="2022-06-07T11:22:28.518" v="70" actId="20577"/>
          <ac:spMkLst>
            <pc:docMk/>
            <pc:sldMk cId="3795390502" sldId="285"/>
            <ac:spMk id="2" creationId="{D5EA69A1-AF74-6854-A4EA-576D36D5516F}"/>
          </ac:spMkLst>
        </pc:spChg>
      </pc:sldChg>
      <pc:sldChg chg="modSp mod">
        <pc:chgData name="Sharujan Mahalingasivam (Student at CentraleSupelec)" userId="faaf3b90-eaf8-4457-9dc0-48cf01847f3a" providerId="ADAL" clId="{ECFC69FE-9484-41CB-BF6F-872A2B496635}" dt="2022-06-07T11:22:36.256" v="72" actId="20577"/>
        <pc:sldMkLst>
          <pc:docMk/>
          <pc:sldMk cId="1637555322" sldId="287"/>
        </pc:sldMkLst>
        <pc:spChg chg="mod">
          <ac:chgData name="Sharujan Mahalingasivam (Student at CentraleSupelec)" userId="faaf3b90-eaf8-4457-9dc0-48cf01847f3a" providerId="ADAL" clId="{ECFC69FE-9484-41CB-BF6F-872A2B496635}" dt="2022-06-07T11:22:36.256" v="72" actId="20577"/>
          <ac:spMkLst>
            <pc:docMk/>
            <pc:sldMk cId="1637555322" sldId="287"/>
            <ac:spMk id="2" creationId="{D5EA69A1-AF74-6854-A4EA-576D36D5516F}"/>
          </ac:spMkLst>
        </pc:spChg>
      </pc:sldChg>
      <pc:sldChg chg="modSp mod">
        <pc:chgData name="Sharujan Mahalingasivam (Student at CentraleSupelec)" userId="faaf3b90-eaf8-4457-9dc0-48cf01847f3a" providerId="ADAL" clId="{ECFC69FE-9484-41CB-BF6F-872A2B496635}" dt="2022-06-07T12:59:54.042" v="1978" actId="20577"/>
        <pc:sldMkLst>
          <pc:docMk/>
          <pc:sldMk cId="882696989" sldId="288"/>
        </pc:sldMkLst>
        <pc:spChg chg="mod">
          <ac:chgData name="Sharujan Mahalingasivam (Student at CentraleSupelec)" userId="faaf3b90-eaf8-4457-9dc0-48cf01847f3a" providerId="ADAL" clId="{ECFC69FE-9484-41CB-BF6F-872A2B496635}" dt="2022-06-07T12:59:54.042" v="1978" actId="20577"/>
          <ac:spMkLst>
            <pc:docMk/>
            <pc:sldMk cId="882696989" sldId="288"/>
            <ac:spMk id="3" creationId="{C0732D07-12FA-172F-3603-7EAD1375C582}"/>
          </ac:spMkLst>
        </pc:spChg>
      </pc:sldChg>
      <pc:sldChg chg="modSp mod">
        <pc:chgData name="Sharujan Mahalingasivam (Student at CentraleSupelec)" userId="faaf3b90-eaf8-4457-9dc0-48cf01847f3a" providerId="ADAL" clId="{ECFC69FE-9484-41CB-BF6F-872A2B496635}" dt="2022-06-07T11:22:14.193" v="62" actId="20577"/>
        <pc:sldMkLst>
          <pc:docMk/>
          <pc:sldMk cId="626369260" sldId="289"/>
        </pc:sldMkLst>
        <pc:spChg chg="mod">
          <ac:chgData name="Sharujan Mahalingasivam (Student at CentraleSupelec)" userId="faaf3b90-eaf8-4457-9dc0-48cf01847f3a" providerId="ADAL" clId="{ECFC69FE-9484-41CB-BF6F-872A2B496635}" dt="2022-06-07T11:22:14.193" v="62" actId="20577"/>
          <ac:spMkLst>
            <pc:docMk/>
            <pc:sldMk cId="626369260" sldId="289"/>
            <ac:spMk id="2" creationId="{D5EA69A1-AF74-6854-A4EA-576D36D5516F}"/>
          </ac:spMkLst>
        </pc:spChg>
      </pc:sldChg>
      <pc:sldChg chg="modSp mod">
        <pc:chgData name="Sharujan Mahalingasivam (Student at CentraleSupelec)" userId="faaf3b90-eaf8-4457-9dc0-48cf01847f3a" providerId="ADAL" clId="{ECFC69FE-9484-41CB-BF6F-872A2B496635}" dt="2022-06-07T13:26:23.534" v="2042"/>
        <pc:sldMkLst>
          <pc:docMk/>
          <pc:sldMk cId="913869228" sldId="290"/>
        </pc:sldMkLst>
        <pc:spChg chg="mod">
          <ac:chgData name="Sharujan Mahalingasivam (Student at CentraleSupelec)" userId="faaf3b90-eaf8-4457-9dc0-48cf01847f3a" providerId="ADAL" clId="{ECFC69FE-9484-41CB-BF6F-872A2B496635}" dt="2022-06-07T13:26:23.534" v="2042"/>
          <ac:spMkLst>
            <pc:docMk/>
            <pc:sldMk cId="913869228" sldId="290"/>
            <ac:spMk id="5" creationId="{D3F45D50-1598-480D-B991-80FD2079FE9A}"/>
          </ac:spMkLst>
        </pc:spChg>
      </pc:sldChg>
      <pc:sldChg chg="modSp mod">
        <pc:chgData name="Sharujan Mahalingasivam (Student at CentraleSupelec)" userId="faaf3b90-eaf8-4457-9dc0-48cf01847f3a" providerId="ADAL" clId="{ECFC69FE-9484-41CB-BF6F-872A2B496635}" dt="2022-06-07T11:39:33.483" v="387" actId="20577"/>
        <pc:sldMkLst>
          <pc:docMk/>
          <pc:sldMk cId="4027530974" sldId="291"/>
        </pc:sldMkLst>
        <pc:spChg chg="mod">
          <ac:chgData name="Sharujan Mahalingasivam (Student at CentraleSupelec)" userId="faaf3b90-eaf8-4457-9dc0-48cf01847f3a" providerId="ADAL" clId="{ECFC69FE-9484-41CB-BF6F-872A2B496635}" dt="2022-06-07T11:39:33.483" v="387" actId="20577"/>
          <ac:spMkLst>
            <pc:docMk/>
            <pc:sldMk cId="4027530974" sldId="291"/>
            <ac:spMk id="2" creationId="{C68BA1D1-CCC3-872D-6694-C02DD2DFC04A}"/>
          </ac:spMkLst>
        </pc:spChg>
      </pc:sldChg>
      <pc:sldChg chg="addSp delSp modSp mod">
        <pc:chgData name="Sharujan Mahalingasivam (Student at CentraleSupelec)" userId="faaf3b90-eaf8-4457-9dc0-48cf01847f3a" providerId="ADAL" clId="{ECFC69FE-9484-41CB-BF6F-872A2B496635}" dt="2022-06-07T13:44:59.473" v="2195"/>
        <pc:sldMkLst>
          <pc:docMk/>
          <pc:sldMk cId="250864564" sldId="292"/>
        </pc:sldMkLst>
        <pc:spChg chg="mod">
          <ac:chgData name="Sharujan Mahalingasivam (Student at CentraleSupelec)" userId="faaf3b90-eaf8-4457-9dc0-48cf01847f3a" providerId="ADAL" clId="{ECFC69FE-9484-41CB-BF6F-872A2B496635}" dt="2022-06-07T13:44:59.473" v="2195"/>
          <ac:spMkLst>
            <pc:docMk/>
            <pc:sldMk cId="250864564" sldId="292"/>
            <ac:spMk id="3" creationId="{C0732D07-12FA-172F-3603-7EAD1375C582}"/>
          </ac:spMkLst>
        </pc:spChg>
        <pc:picChg chg="add mod">
          <ac:chgData name="Sharujan Mahalingasivam (Student at CentraleSupelec)" userId="faaf3b90-eaf8-4457-9dc0-48cf01847f3a" providerId="ADAL" clId="{ECFC69FE-9484-41CB-BF6F-872A2B496635}" dt="2022-06-07T13:36:08.317" v="2124" actId="1076"/>
          <ac:picMkLst>
            <pc:docMk/>
            <pc:sldMk cId="250864564" sldId="292"/>
            <ac:picMk id="12" creationId="{C25C795A-4F82-D516-8649-98D8DA8F0E6B}"/>
          </ac:picMkLst>
        </pc:picChg>
        <pc:picChg chg="add del mod">
          <ac:chgData name="Sharujan Mahalingasivam (Student at CentraleSupelec)" userId="faaf3b90-eaf8-4457-9dc0-48cf01847f3a" providerId="ADAL" clId="{ECFC69FE-9484-41CB-BF6F-872A2B496635}" dt="2022-06-07T13:36:52.981" v="2157" actId="478"/>
          <ac:picMkLst>
            <pc:docMk/>
            <pc:sldMk cId="250864564" sldId="292"/>
            <ac:picMk id="14" creationId="{093C0E36-D7D8-42AA-83C8-705BD0CA2D6C}"/>
          </ac:picMkLst>
        </pc:picChg>
        <pc:picChg chg="add mod">
          <ac:chgData name="Sharujan Mahalingasivam (Student at CentraleSupelec)" userId="faaf3b90-eaf8-4457-9dc0-48cf01847f3a" providerId="ADAL" clId="{ECFC69FE-9484-41CB-BF6F-872A2B496635}" dt="2022-06-07T13:37:00.872" v="2160" actId="1076"/>
          <ac:picMkLst>
            <pc:docMk/>
            <pc:sldMk cId="250864564" sldId="292"/>
            <ac:picMk id="15" creationId="{577CD55F-4123-CF87-5654-93B240B54154}"/>
          </ac:picMkLst>
        </pc:picChg>
      </pc:sldChg>
      <pc:sldChg chg="modSp mod">
        <pc:chgData name="Sharujan Mahalingasivam (Student at CentraleSupelec)" userId="faaf3b90-eaf8-4457-9dc0-48cf01847f3a" providerId="ADAL" clId="{ECFC69FE-9484-41CB-BF6F-872A2B496635}" dt="2022-06-07T12:15:40.798" v="1117" actId="27636"/>
        <pc:sldMkLst>
          <pc:docMk/>
          <pc:sldMk cId="736243168" sldId="294"/>
        </pc:sldMkLst>
        <pc:spChg chg="mod">
          <ac:chgData name="Sharujan Mahalingasivam (Student at CentraleSupelec)" userId="faaf3b90-eaf8-4457-9dc0-48cf01847f3a" providerId="ADAL" clId="{ECFC69FE-9484-41CB-BF6F-872A2B496635}" dt="2022-06-07T11:22:43.564" v="76" actId="20577"/>
          <ac:spMkLst>
            <pc:docMk/>
            <pc:sldMk cId="736243168" sldId="294"/>
            <ac:spMk id="2" creationId="{C68BA1D1-CCC3-872D-6694-C02DD2DFC04A}"/>
          </ac:spMkLst>
        </pc:spChg>
        <pc:spChg chg="mod">
          <ac:chgData name="Sharujan Mahalingasivam (Student at CentraleSupelec)" userId="faaf3b90-eaf8-4457-9dc0-48cf01847f3a" providerId="ADAL" clId="{ECFC69FE-9484-41CB-BF6F-872A2B496635}" dt="2022-06-07T12:15:40.798" v="1117" actId="27636"/>
          <ac:spMkLst>
            <pc:docMk/>
            <pc:sldMk cId="736243168" sldId="294"/>
            <ac:spMk id="12" creationId="{CBA41C87-C9EC-9515-31A3-D1DE2D3A0042}"/>
          </ac:spMkLst>
        </pc:spChg>
      </pc:sldChg>
      <pc:sldChg chg="modSp mod">
        <pc:chgData name="Sharujan Mahalingasivam (Student at CentraleSupelec)" userId="faaf3b90-eaf8-4457-9dc0-48cf01847f3a" providerId="ADAL" clId="{ECFC69FE-9484-41CB-BF6F-872A2B496635}" dt="2022-06-07T11:22:39.602" v="74" actId="20577"/>
        <pc:sldMkLst>
          <pc:docMk/>
          <pc:sldMk cId="2142633180" sldId="295"/>
        </pc:sldMkLst>
        <pc:spChg chg="mod">
          <ac:chgData name="Sharujan Mahalingasivam (Student at CentraleSupelec)" userId="faaf3b90-eaf8-4457-9dc0-48cf01847f3a" providerId="ADAL" clId="{ECFC69FE-9484-41CB-BF6F-872A2B496635}" dt="2022-06-07T11:22:39.602" v="74" actId="20577"/>
          <ac:spMkLst>
            <pc:docMk/>
            <pc:sldMk cId="2142633180" sldId="295"/>
            <ac:spMk id="2" creationId="{D5EA69A1-AF74-6854-A4EA-576D36D5516F}"/>
          </ac:spMkLst>
        </pc:spChg>
      </pc:sldChg>
      <pc:sldChg chg="modSp mod">
        <pc:chgData name="Sharujan Mahalingasivam (Student at CentraleSupelec)" userId="faaf3b90-eaf8-4457-9dc0-48cf01847f3a" providerId="ADAL" clId="{ECFC69FE-9484-41CB-BF6F-872A2B496635}" dt="2022-06-07T12:39:18.462" v="1664" actId="20577"/>
        <pc:sldMkLst>
          <pc:docMk/>
          <pc:sldMk cId="92739885" sldId="296"/>
        </pc:sldMkLst>
        <pc:spChg chg="mod">
          <ac:chgData name="Sharujan Mahalingasivam (Student at CentraleSupelec)" userId="faaf3b90-eaf8-4457-9dc0-48cf01847f3a" providerId="ADAL" clId="{ECFC69FE-9484-41CB-BF6F-872A2B496635}" dt="2022-06-07T12:39:18.462" v="1664" actId="20577"/>
          <ac:spMkLst>
            <pc:docMk/>
            <pc:sldMk cId="92739885" sldId="296"/>
            <ac:spMk id="3" creationId="{F9D5DEB2-486E-D5AE-A386-714EAF832773}"/>
          </ac:spMkLst>
        </pc:spChg>
      </pc:sldChg>
      <pc:sldChg chg="addSp delSp modSp mod">
        <pc:chgData name="Sharujan Mahalingasivam (Student at CentraleSupelec)" userId="faaf3b90-eaf8-4457-9dc0-48cf01847f3a" providerId="ADAL" clId="{ECFC69FE-9484-41CB-BF6F-872A2B496635}" dt="2022-06-07T13:34:46.510" v="2093" actId="20577"/>
        <pc:sldMkLst>
          <pc:docMk/>
          <pc:sldMk cId="3030401678" sldId="297"/>
        </pc:sldMkLst>
        <pc:spChg chg="mod">
          <ac:chgData name="Sharujan Mahalingasivam (Student at CentraleSupelec)" userId="faaf3b90-eaf8-4457-9dc0-48cf01847f3a" providerId="ADAL" clId="{ECFC69FE-9484-41CB-BF6F-872A2B496635}" dt="2022-06-07T12:56:42.835" v="1943" actId="20577"/>
          <ac:spMkLst>
            <pc:docMk/>
            <pc:sldMk cId="3030401678" sldId="297"/>
            <ac:spMk id="2" creationId="{C68BA1D1-CCC3-872D-6694-C02DD2DFC04A}"/>
          </ac:spMkLst>
        </pc:spChg>
        <pc:spChg chg="add del mod">
          <ac:chgData name="Sharujan Mahalingasivam (Student at CentraleSupelec)" userId="faaf3b90-eaf8-4457-9dc0-48cf01847f3a" providerId="ADAL" clId="{ECFC69FE-9484-41CB-BF6F-872A2B496635}" dt="2022-06-07T11:47:20.942" v="433"/>
          <ac:spMkLst>
            <pc:docMk/>
            <pc:sldMk cId="3030401678" sldId="297"/>
            <ac:spMk id="5" creationId="{097CA852-895F-C15E-B37E-8A0C33F68299}"/>
          </ac:spMkLst>
        </pc:spChg>
        <pc:spChg chg="add del mod">
          <ac:chgData name="Sharujan Mahalingasivam (Student at CentraleSupelec)" userId="faaf3b90-eaf8-4457-9dc0-48cf01847f3a" providerId="ADAL" clId="{ECFC69FE-9484-41CB-BF6F-872A2B496635}" dt="2022-06-07T13:23:07.400" v="2041" actId="20577"/>
          <ac:spMkLst>
            <pc:docMk/>
            <pc:sldMk cId="3030401678" sldId="297"/>
            <ac:spMk id="7" creationId="{FE693C2E-EDD9-5706-3204-638843505ED0}"/>
          </ac:spMkLst>
        </pc:spChg>
        <pc:spChg chg="del mod">
          <ac:chgData name="Sharujan Mahalingasivam (Student at CentraleSupelec)" userId="faaf3b90-eaf8-4457-9dc0-48cf01847f3a" providerId="ADAL" clId="{ECFC69FE-9484-41CB-BF6F-872A2B496635}" dt="2022-06-07T11:36:25.392" v="324"/>
          <ac:spMkLst>
            <pc:docMk/>
            <pc:sldMk cId="3030401678" sldId="297"/>
            <ac:spMk id="11" creationId="{012409C0-1690-835F-1128-E506E03C8C07}"/>
          </ac:spMkLst>
        </pc:spChg>
        <pc:spChg chg="add mod">
          <ac:chgData name="Sharujan Mahalingasivam (Student at CentraleSupelec)" userId="faaf3b90-eaf8-4457-9dc0-48cf01847f3a" providerId="ADAL" clId="{ECFC69FE-9484-41CB-BF6F-872A2B496635}" dt="2022-06-07T12:08:33.277" v="1025" actId="790"/>
          <ac:spMkLst>
            <pc:docMk/>
            <pc:sldMk cId="3030401678" sldId="297"/>
            <ac:spMk id="13" creationId="{4FA6DC04-A07A-9E15-19E5-36D3F2F17C0B}"/>
          </ac:spMkLst>
        </pc:spChg>
        <pc:spChg chg="del mod">
          <ac:chgData name="Sharujan Mahalingasivam (Student at CentraleSupelec)" userId="faaf3b90-eaf8-4457-9dc0-48cf01847f3a" providerId="ADAL" clId="{ECFC69FE-9484-41CB-BF6F-872A2B496635}" dt="2022-06-07T11:36:25.392" v="326"/>
          <ac:spMkLst>
            <pc:docMk/>
            <pc:sldMk cId="3030401678" sldId="297"/>
            <ac:spMk id="14" creationId="{FFE2696C-E2DE-999A-A051-789A6512541A}"/>
          </ac:spMkLst>
        </pc:spChg>
        <pc:spChg chg="del mod">
          <ac:chgData name="Sharujan Mahalingasivam (Student at CentraleSupelec)" userId="faaf3b90-eaf8-4457-9dc0-48cf01847f3a" providerId="ADAL" clId="{ECFC69FE-9484-41CB-BF6F-872A2B496635}" dt="2022-06-07T11:36:25.393" v="328"/>
          <ac:spMkLst>
            <pc:docMk/>
            <pc:sldMk cId="3030401678" sldId="297"/>
            <ac:spMk id="15" creationId="{18B63C41-E8DF-69E8-97AF-E73F146B4136}"/>
          </ac:spMkLst>
        </pc:spChg>
        <pc:spChg chg="del mod">
          <ac:chgData name="Sharujan Mahalingasivam (Student at CentraleSupelec)" userId="faaf3b90-eaf8-4457-9dc0-48cf01847f3a" providerId="ADAL" clId="{ECFC69FE-9484-41CB-BF6F-872A2B496635}" dt="2022-06-07T11:37:36.340" v="332"/>
          <ac:spMkLst>
            <pc:docMk/>
            <pc:sldMk cId="3030401678" sldId="297"/>
            <ac:spMk id="18" creationId="{243695E1-490A-9553-D8F5-95166F3E3BE8}"/>
          </ac:spMkLst>
        </pc:spChg>
        <pc:spChg chg="add mod">
          <ac:chgData name="Sharujan Mahalingasivam (Student at CentraleSupelec)" userId="faaf3b90-eaf8-4457-9dc0-48cf01847f3a" providerId="ADAL" clId="{ECFC69FE-9484-41CB-BF6F-872A2B496635}" dt="2022-06-07T13:34:46.510" v="2093" actId="20577"/>
          <ac:spMkLst>
            <pc:docMk/>
            <pc:sldMk cId="3030401678" sldId="297"/>
            <ac:spMk id="19" creationId="{CE46DFC8-A9B4-BD3F-2D9C-DC63CBC65238}"/>
          </ac:spMkLst>
        </pc:spChg>
        <pc:picChg chg="del">
          <ac:chgData name="Sharujan Mahalingasivam (Student at CentraleSupelec)" userId="faaf3b90-eaf8-4457-9dc0-48cf01847f3a" providerId="ADAL" clId="{ECFC69FE-9484-41CB-BF6F-872A2B496635}" dt="2022-06-07T11:36:16.351" v="318" actId="478"/>
          <ac:picMkLst>
            <pc:docMk/>
            <pc:sldMk cId="3030401678" sldId="297"/>
            <ac:picMk id="8" creationId="{1CB5862B-D72E-2CEF-CDDB-440CCD020A53}"/>
          </ac:picMkLst>
        </pc:picChg>
        <pc:picChg chg="add mod">
          <ac:chgData name="Sharujan Mahalingasivam (Student at CentraleSupelec)" userId="faaf3b90-eaf8-4457-9dc0-48cf01847f3a" providerId="ADAL" clId="{ECFC69FE-9484-41CB-BF6F-872A2B496635}" dt="2022-06-07T13:30:58.812" v="2044" actId="1076"/>
          <ac:picMkLst>
            <pc:docMk/>
            <pc:sldMk cId="3030401678" sldId="297"/>
            <ac:picMk id="10" creationId="{B0B81F81-0203-6191-D941-32A44C046FD4}"/>
          </ac:picMkLst>
        </pc:picChg>
        <pc:picChg chg="add mod">
          <ac:chgData name="Sharujan Mahalingasivam (Student at CentraleSupelec)" userId="faaf3b90-eaf8-4457-9dc0-48cf01847f3a" providerId="ADAL" clId="{ECFC69FE-9484-41CB-BF6F-872A2B496635}" dt="2022-06-07T12:55:15.355" v="1839" actId="1076"/>
          <ac:picMkLst>
            <pc:docMk/>
            <pc:sldMk cId="3030401678" sldId="297"/>
            <ac:picMk id="12" creationId="{508797CB-07B2-6CC3-D5E1-585142EB130B}"/>
          </ac:picMkLst>
        </pc:picChg>
        <pc:picChg chg="del">
          <ac:chgData name="Sharujan Mahalingasivam (Student at CentraleSupelec)" userId="faaf3b90-eaf8-4457-9dc0-48cf01847f3a" providerId="ADAL" clId="{ECFC69FE-9484-41CB-BF6F-872A2B496635}" dt="2022-06-07T11:37:36.338" v="330" actId="478"/>
          <ac:picMkLst>
            <pc:docMk/>
            <pc:sldMk cId="3030401678" sldId="297"/>
            <ac:picMk id="17" creationId="{657165E5-B13F-8903-8C85-83534DBE93DD}"/>
          </ac:picMkLst>
        </pc:picChg>
        <pc:cxnChg chg="mod">
          <ac:chgData name="Sharujan Mahalingasivam (Student at CentraleSupelec)" userId="faaf3b90-eaf8-4457-9dc0-48cf01847f3a" providerId="ADAL" clId="{ECFC69FE-9484-41CB-BF6F-872A2B496635}" dt="2022-06-07T11:44:42.826" v="430" actId="14100"/>
          <ac:cxnSpMkLst>
            <pc:docMk/>
            <pc:sldMk cId="3030401678" sldId="297"/>
            <ac:cxnSpMk id="6" creationId="{5456DBAE-FED4-B7D7-B5C5-4280AD512671}"/>
          </ac:cxnSpMkLst>
        </pc:cxnChg>
      </pc:sldChg>
      <pc:sldChg chg="addSp delSp modSp mod">
        <pc:chgData name="Sharujan Mahalingasivam (Student at CentraleSupelec)" userId="faaf3b90-eaf8-4457-9dc0-48cf01847f3a" providerId="ADAL" clId="{ECFC69FE-9484-41CB-BF6F-872A2B496635}" dt="2022-06-07T13:33:39.905" v="2075" actId="478"/>
        <pc:sldMkLst>
          <pc:docMk/>
          <pc:sldMk cId="3909216494" sldId="300"/>
        </pc:sldMkLst>
        <pc:spChg chg="mod">
          <ac:chgData name="Sharujan Mahalingasivam (Student at CentraleSupelec)" userId="faaf3b90-eaf8-4457-9dc0-48cf01847f3a" providerId="ADAL" clId="{ECFC69FE-9484-41CB-BF6F-872A2B496635}" dt="2022-06-07T12:14:57.353" v="1093" actId="20577"/>
          <ac:spMkLst>
            <pc:docMk/>
            <pc:sldMk cId="3909216494" sldId="300"/>
            <ac:spMk id="2" creationId="{D5EA69A1-AF74-6854-A4EA-576D36D5516F}"/>
          </ac:spMkLst>
        </pc:spChg>
        <pc:spChg chg="add mod">
          <ac:chgData name="Sharujan Mahalingasivam (Student at CentraleSupelec)" userId="faaf3b90-eaf8-4457-9dc0-48cf01847f3a" providerId="ADAL" clId="{ECFC69FE-9484-41CB-BF6F-872A2B496635}" dt="2022-06-07T13:22:19.525" v="2020" actId="20577"/>
          <ac:spMkLst>
            <pc:docMk/>
            <pc:sldMk cId="3909216494" sldId="300"/>
            <ac:spMk id="3" creationId="{2CDB5399-CCF6-9B1E-DE0B-82D5647F38F6}"/>
          </ac:spMkLst>
        </pc:spChg>
        <pc:spChg chg="del mod">
          <ac:chgData name="Sharujan Mahalingasivam (Student at CentraleSupelec)" userId="faaf3b90-eaf8-4457-9dc0-48cf01847f3a" providerId="ADAL" clId="{ECFC69FE-9484-41CB-BF6F-872A2B496635}" dt="2022-06-07T11:40:37.536" v="390" actId="478"/>
          <ac:spMkLst>
            <pc:docMk/>
            <pc:sldMk cId="3909216494" sldId="300"/>
            <ac:spMk id="6" creationId="{64155D7A-104D-965C-9FFD-AEA345F08B96}"/>
          </ac:spMkLst>
        </pc:spChg>
        <pc:spChg chg="del mod">
          <ac:chgData name="Sharujan Mahalingasivam (Student at CentraleSupelec)" userId="faaf3b90-eaf8-4457-9dc0-48cf01847f3a" providerId="ADAL" clId="{ECFC69FE-9484-41CB-BF6F-872A2B496635}" dt="2022-06-07T13:03:52.963" v="2008"/>
          <ac:spMkLst>
            <pc:docMk/>
            <pc:sldMk cId="3909216494" sldId="300"/>
            <ac:spMk id="9" creationId="{350C41B0-9702-5550-E919-4ADF8629C51D}"/>
          </ac:spMkLst>
        </pc:spChg>
        <pc:spChg chg="add mod">
          <ac:chgData name="Sharujan Mahalingasivam (Student at CentraleSupelec)" userId="faaf3b90-eaf8-4457-9dc0-48cf01847f3a" providerId="ADAL" clId="{ECFC69FE-9484-41CB-BF6F-872A2B496635}" dt="2022-06-07T13:32:50.208" v="2072" actId="1076"/>
          <ac:spMkLst>
            <pc:docMk/>
            <pc:sldMk cId="3909216494" sldId="300"/>
            <ac:spMk id="11" creationId="{0F2D9251-7318-5CD6-4561-486D7AB2291E}"/>
          </ac:spMkLst>
        </pc:spChg>
        <pc:spChg chg="add del mod">
          <ac:chgData name="Sharujan Mahalingasivam (Student at CentraleSupelec)" userId="faaf3b90-eaf8-4457-9dc0-48cf01847f3a" providerId="ADAL" clId="{ECFC69FE-9484-41CB-BF6F-872A2B496635}" dt="2022-06-07T13:33:39.905" v="2075" actId="478"/>
          <ac:spMkLst>
            <pc:docMk/>
            <pc:sldMk cId="3909216494" sldId="300"/>
            <ac:spMk id="12" creationId="{0EE0BD8F-2FB0-B63B-5EBA-B4F1B6C5FBC8}"/>
          </ac:spMkLst>
        </pc:spChg>
        <pc:picChg chg="del">
          <ac:chgData name="Sharujan Mahalingasivam (Student at CentraleSupelec)" userId="faaf3b90-eaf8-4457-9dc0-48cf01847f3a" providerId="ADAL" clId="{ECFC69FE-9484-41CB-BF6F-872A2B496635}" dt="2022-06-07T11:40:32.553" v="388" actId="478"/>
          <ac:picMkLst>
            <pc:docMk/>
            <pc:sldMk cId="3909216494" sldId="300"/>
            <ac:picMk id="7" creationId="{636F5CC7-99E2-E439-07C9-C916D5F16F08}"/>
          </ac:picMkLst>
        </pc:picChg>
        <pc:picChg chg="del">
          <ac:chgData name="Sharujan Mahalingasivam (Student at CentraleSupelec)" userId="faaf3b90-eaf8-4457-9dc0-48cf01847f3a" providerId="ADAL" clId="{ECFC69FE-9484-41CB-BF6F-872A2B496635}" dt="2022-06-07T11:40:39.157" v="391" actId="478"/>
          <ac:picMkLst>
            <pc:docMk/>
            <pc:sldMk cId="3909216494" sldId="300"/>
            <ac:picMk id="8" creationId="{B0F7BAE1-E02A-5783-9952-A557E2C12D7C}"/>
          </ac:picMkLst>
        </pc:picChg>
        <pc:picChg chg="add mod modCrop">
          <ac:chgData name="Sharujan Mahalingasivam (Student at CentraleSupelec)" userId="faaf3b90-eaf8-4457-9dc0-48cf01847f3a" providerId="ADAL" clId="{ECFC69FE-9484-41CB-BF6F-872A2B496635}" dt="2022-06-07T13:32:03.797" v="2045" actId="1076"/>
          <ac:picMkLst>
            <pc:docMk/>
            <pc:sldMk cId="3909216494" sldId="300"/>
            <ac:picMk id="10" creationId="{0B444551-D16F-8445-B109-A1848BDE3ED0}"/>
          </ac:picMkLst>
        </pc:picChg>
      </pc:sldChg>
    </pc:docChg>
  </pc:docChgLst>
  <pc:docChgLst>
    <pc:chgData name="Jack Royer (Student at CentraleSupelec)" userId="S::jack.royer@student-cs.fr::11f0510e-489d-4463-887a-a276a1519918" providerId="AD" clId="Web-{9A8D7838-3235-44B0-A655-9B985F08FBE7}"/>
    <pc:docChg chg="addSld modSld sldOrd">
      <pc:chgData name="Jack Royer (Student at CentraleSupelec)" userId="S::jack.royer@student-cs.fr::11f0510e-489d-4463-887a-a276a1519918" providerId="AD" clId="Web-{9A8D7838-3235-44B0-A655-9B985F08FBE7}" dt="2022-04-07T08:04:59.252" v="71"/>
      <pc:docMkLst>
        <pc:docMk/>
      </pc:docMkLst>
      <pc:sldChg chg="new">
        <pc:chgData name="Jack Royer (Student at CentraleSupelec)" userId="S::jack.royer@student-cs.fr::11f0510e-489d-4463-887a-a276a1519918" providerId="AD" clId="Web-{9A8D7838-3235-44B0-A655-9B985F08FBE7}" dt="2022-04-07T07:57:09.801" v="0"/>
        <pc:sldMkLst>
          <pc:docMk/>
          <pc:sldMk cId="783045432" sldId="257"/>
        </pc:sldMkLst>
      </pc:sldChg>
      <pc:sldChg chg="modSp">
        <pc:chgData name="Jack Royer (Student at CentraleSupelec)" userId="S::jack.royer@student-cs.fr::11f0510e-489d-4463-887a-a276a1519918" providerId="AD" clId="Web-{9A8D7838-3235-44B0-A655-9B985F08FBE7}" dt="2022-04-07T08:02:31.513" v="48" actId="20577"/>
        <pc:sldMkLst>
          <pc:docMk/>
          <pc:sldMk cId="3629291960" sldId="257"/>
        </pc:sldMkLst>
        <pc:spChg chg="mod">
          <ac:chgData name="Jack Royer (Student at CentraleSupelec)" userId="S::jack.royer@student-cs.fr::11f0510e-489d-4463-887a-a276a1519918" providerId="AD" clId="Web-{9A8D7838-3235-44B0-A655-9B985F08FBE7}" dt="2022-04-07T08:02:31.513" v="48" actId="20577"/>
          <ac:spMkLst>
            <pc:docMk/>
            <pc:sldMk cId="3629291960" sldId="257"/>
            <ac:spMk id="3" creationId="{D050AF10-6CDE-0BED-38CF-81846C525A75}"/>
          </ac:spMkLst>
        </pc:spChg>
      </pc:sldChg>
      <pc:sldChg chg="addSp modSp mod ord setBg">
        <pc:chgData name="Jack Royer (Student at CentraleSupelec)" userId="S::jack.royer@student-cs.fr::11f0510e-489d-4463-887a-a276a1519918" providerId="AD" clId="Web-{9A8D7838-3235-44B0-A655-9B985F08FBE7}" dt="2022-04-07T08:04:59.252" v="71"/>
        <pc:sldMkLst>
          <pc:docMk/>
          <pc:sldMk cId="783045432" sldId="258"/>
        </pc:sldMkLst>
        <pc:spChg chg="mod">
          <ac:chgData name="Jack Royer (Student at CentraleSupelec)" userId="S::jack.royer@student-cs.fr::11f0510e-489d-4463-887a-a276a1519918" providerId="AD" clId="Web-{9A8D7838-3235-44B0-A655-9B985F08FBE7}" dt="2022-04-07T08:02:03.215" v="38"/>
          <ac:spMkLst>
            <pc:docMk/>
            <pc:sldMk cId="783045432" sldId="258"/>
            <ac:spMk id="2" creationId="{3B726D22-C18A-2094-214C-E077AAD9911B}"/>
          </ac:spMkLst>
        </pc:spChg>
        <pc:spChg chg="mod">
          <ac:chgData name="Jack Royer (Student at CentraleSupelec)" userId="S::jack.royer@student-cs.fr::11f0510e-489d-4463-887a-a276a1519918" providerId="AD" clId="Web-{9A8D7838-3235-44B0-A655-9B985F08FBE7}" dt="2022-04-07T08:02:03.215" v="38"/>
          <ac:spMkLst>
            <pc:docMk/>
            <pc:sldMk cId="783045432" sldId="258"/>
            <ac:spMk id="3" creationId="{9BEB097E-9223-60F1-9EB1-B1D85A9E5DF9}"/>
          </ac:spMkLst>
        </pc:spChg>
        <pc:spChg chg="add">
          <ac:chgData name="Jack Royer (Student at CentraleSupelec)" userId="S::jack.royer@student-cs.fr::11f0510e-489d-4463-887a-a276a1519918" providerId="AD" clId="Web-{9A8D7838-3235-44B0-A655-9B985F08FBE7}" dt="2022-04-07T08:02:03.215" v="38"/>
          <ac:spMkLst>
            <pc:docMk/>
            <pc:sldMk cId="783045432" sldId="258"/>
            <ac:spMk id="9" creationId="{2B566528-1B12-4246-9431-5C2D7D081168}"/>
          </ac:spMkLst>
        </pc:spChg>
        <pc:grpChg chg="add">
          <ac:chgData name="Jack Royer (Student at CentraleSupelec)" userId="S::jack.royer@student-cs.fr::11f0510e-489d-4463-887a-a276a1519918" providerId="AD" clId="Web-{9A8D7838-3235-44B0-A655-9B985F08FBE7}" dt="2022-04-07T08:02:03.215" v="38"/>
          <ac:grpSpMkLst>
            <pc:docMk/>
            <pc:sldMk cId="783045432" sldId="258"/>
            <ac:grpSpMk id="11" creationId="{828A5161-06F1-46CF-8AD7-844680A59E13}"/>
          </ac:grpSpMkLst>
        </pc:grpChg>
        <pc:grpChg chg="add">
          <ac:chgData name="Jack Royer (Student at CentraleSupelec)" userId="S::jack.royer@student-cs.fr::11f0510e-489d-4463-887a-a276a1519918" providerId="AD" clId="Web-{9A8D7838-3235-44B0-A655-9B985F08FBE7}" dt="2022-04-07T08:02:03.215" v="38"/>
          <ac:grpSpMkLst>
            <pc:docMk/>
            <pc:sldMk cId="783045432" sldId="258"/>
            <ac:grpSpMk id="15" creationId="{5995D10D-E9C9-47DB-AE7E-801FEF38F5C9}"/>
          </ac:grpSpMkLst>
        </pc:grpChg>
        <pc:picChg chg="add mod">
          <ac:chgData name="Jack Royer (Student at CentraleSupelec)" userId="S::jack.royer@student-cs.fr::11f0510e-489d-4463-887a-a276a1519918" providerId="AD" clId="Web-{9A8D7838-3235-44B0-A655-9B985F08FBE7}" dt="2022-04-07T08:02:03.215" v="38"/>
          <ac:picMkLst>
            <pc:docMk/>
            <pc:sldMk cId="783045432" sldId="258"/>
            <ac:picMk id="4" creationId="{775D8F65-0B54-D992-6D05-F1760499A746}"/>
          </ac:picMkLst>
        </pc:picChg>
      </pc:sldChg>
      <pc:sldChg chg="addSp delSp modSp new mod ord setBg">
        <pc:chgData name="Jack Royer (Student at CentraleSupelec)" userId="S::jack.royer@student-cs.fr::11f0510e-489d-4463-887a-a276a1519918" providerId="AD" clId="Web-{9A8D7838-3235-44B0-A655-9B985F08FBE7}" dt="2022-04-07T08:04:51.955" v="69"/>
        <pc:sldMkLst>
          <pc:docMk/>
          <pc:sldMk cId="3731900340" sldId="260"/>
        </pc:sldMkLst>
        <pc:spChg chg="mod">
          <ac:chgData name="Jack Royer (Student at CentraleSupelec)" userId="S::jack.royer@student-cs.fr::11f0510e-489d-4463-887a-a276a1519918" providerId="AD" clId="Web-{9A8D7838-3235-44B0-A655-9B985F08FBE7}" dt="2022-04-07T08:01:10.933" v="33"/>
          <ac:spMkLst>
            <pc:docMk/>
            <pc:sldMk cId="3731900340" sldId="260"/>
            <ac:spMk id="2" creationId="{DADF6BC0-9C9F-352C-77B8-437D5A04279C}"/>
          </ac:spMkLst>
        </pc:spChg>
        <pc:spChg chg="del mod">
          <ac:chgData name="Jack Royer (Student at CentraleSupelec)" userId="S::jack.royer@student-cs.fr::11f0510e-489d-4463-887a-a276a1519918" providerId="AD" clId="Web-{9A8D7838-3235-44B0-A655-9B985F08FBE7}" dt="2022-04-07T08:01:04.401" v="32"/>
          <ac:spMkLst>
            <pc:docMk/>
            <pc:sldMk cId="3731900340" sldId="260"/>
            <ac:spMk id="3" creationId="{495878B9-0969-F023-7E7E-D0533102B380}"/>
          </ac:spMkLst>
        </pc:spChg>
        <pc:spChg chg="add">
          <ac:chgData name="Jack Royer (Student at CentraleSupelec)" userId="S::jack.royer@student-cs.fr::11f0510e-489d-4463-887a-a276a1519918" providerId="AD" clId="Web-{9A8D7838-3235-44B0-A655-9B985F08FBE7}" dt="2022-04-07T08:01:10.933" v="33"/>
          <ac:spMkLst>
            <pc:docMk/>
            <pc:sldMk cId="3731900340" sldId="260"/>
            <ac:spMk id="9" creationId="{D12DDE76-C203-4047-9998-63900085B5E8}"/>
          </ac:spMkLst>
        </pc:spChg>
        <pc:picChg chg="add mod ord">
          <ac:chgData name="Jack Royer (Student at CentraleSupelec)" userId="S::jack.royer@student-cs.fr::11f0510e-489d-4463-887a-a276a1519918" providerId="AD" clId="Web-{9A8D7838-3235-44B0-A655-9B985F08FBE7}" dt="2022-04-07T08:01:10.933" v="33"/>
          <ac:picMkLst>
            <pc:docMk/>
            <pc:sldMk cId="3731900340" sldId="260"/>
            <ac:picMk id="4" creationId="{B58536E2-3D01-73D4-4467-F13E4175A196}"/>
          </ac:picMkLst>
        </pc:picChg>
      </pc:sldChg>
      <pc:sldChg chg="addSp delSp modSp new mod ord setBg">
        <pc:chgData name="Jack Royer (Student at CentraleSupelec)" userId="S::jack.royer@student-cs.fr::11f0510e-489d-4463-887a-a276a1519918" providerId="AD" clId="Web-{9A8D7838-3235-44B0-A655-9B985F08FBE7}" dt="2022-04-07T08:04:54.736" v="70"/>
        <pc:sldMkLst>
          <pc:docMk/>
          <pc:sldMk cId="2776625787" sldId="262"/>
        </pc:sldMkLst>
        <pc:spChg chg="mod ord">
          <ac:chgData name="Jack Royer (Student at CentraleSupelec)" userId="S::jack.royer@student-cs.fr::11f0510e-489d-4463-887a-a276a1519918" providerId="AD" clId="Web-{9A8D7838-3235-44B0-A655-9B985F08FBE7}" dt="2022-04-07T08:04:27.345" v="67"/>
          <ac:spMkLst>
            <pc:docMk/>
            <pc:sldMk cId="2776625787" sldId="262"/>
            <ac:spMk id="2" creationId="{3A9E958E-639C-1F82-24BB-7AB8AE963A85}"/>
          </ac:spMkLst>
        </pc:spChg>
        <pc:spChg chg="del">
          <ac:chgData name="Jack Royer (Student at CentraleSupelec)" userId="S::jack.royer@student-cs.fr::11f0510e-489d-4463-887a-a276a1519918" providerId="AD" clId="Web-{9A8D7838-3235-44B0-A655-9B985F08FBE7}" dt="2022-04-07T08:03:44.250" v="50"/>
          <ac:spMkLst>
            <pc:docMk/>
            <pc:sldMk cId="2776625787" sldId="262"/>
            <ac:spMk id="3" creationId="{3FC27EE8-7CAD-B61E-964A-737C24B2E942}"/>
          </ac:spMkLst>
        </pc:spChg>
        <pc:picChg chg="add mod ord">
          <ac:chgData name="Jack Royer (Student at CentraleSupelec)" userId="S::jack.royer@student-cs.fr::11f0510e-489d-4463-887a-a276a1519918" providerId="AD" clId="Web-{9A8D7838-3235-44B0-A655-9B985F08FBE7}" dt="2022-04-07T08:04:27.345" v="67"/>
          <ac:picMkLst>
            <pc:docMk/>
            <pc:sldMk cId="2776625787" sldId="262"/>
            <ac:picMk id="4" creationId="{24464170-AEC9-5385-D3A2-02EF22802A33}"/>
          </ac:picMkLst>
        </pc:picChg>
        <pc:picChg chg="add mod">
          <ac:chgData name="Jack Royer (Student at CentraleSupelec)" userId="S::jack.royer@student-cs.fr::11f0510e-489d-4463-887a-a276a1519918" providerId="AD" clId="Web-{9A8D7838-3235-44B0-A655-9B985F08FBE7}" dt="2022-04-07T08:04:27.345" v="67"/>
          <ac:picMkLst>
            <pc:docMk/>
            <pc:sldMk cId="2776625787" sldId="262"/>
            <ac:picMk id="5" creationId="{CE0B37BC-3BA1-3FFD-EC18-2F02F0D6CECD}"/>
          </ac:picMkLst>
        </pc:picChg>
      </pc:sldChg>
    </pc:docChg>
  </pc:docChgLst>
  <pc:docChgLst>
    <pc:chgData name="Jack Royer (Student at CentraleSupelec)" userId="11f0510e-489d-4463-887a-a276a1519918" providerId="ADAL" clId="{3C110CA1-6925-47B7-B360-6E55E8F4D130}"/>
    <pc:docChg chg="undo custSel addSld delSld modSld sldOrd">
      <pc:chgData name="Jack Royer (Student at CentraleSupelec)" userId="11f0510e-489d-4463-887a-a276a1519918" providerId="ADAL" clId="{3C110CA1-6925-47B7-B360-6E55E8F4D130}" dt="2022-06-07T13:04:51.329" v="3442" actId="20577"/>
      <pc:docMkLst>
        <pc:docMk/>
      </pc:docMkLst>
      <pc:sldChg chg="del">
        <pc:chgData name="Jack Royer (Student at CentraleSupelec)" userId="11f0510e-489d-4463-887a-a276a1519918" providerId="ADAL" clId="{3C110CA1-6925-47B7-B360-6E55E8F4D130}" dt="2022-06-07T08:16:45.210" v="1937" actId="47"/>
        <pc:sldMkLst>
          <pc:docMk/>
          <pc:sldMk cId="3629291960" sldId="257"/>
        </pc:sldMkLst>
      </pc:sldChg>
      <pc:sldChg chg="del">
        <pc:chgData name="Jack Royer (Student at CentraleSupelec)" userId="11f0510e-489d-4463-887a-a276a1519918" providerId="ADAL" clId="{3C110CA1-6925-47B7-B360-6E55E8F4D130}" dt="2022-06-07T08:16:22.025" v="1936" actId="47"/>
        <pc:sldMkLst>
          <pc:docMk/>
          <pc:sldMk cId="783045432" sldId="258"/>
        </pc:sldMkLst>
      </pc:sldChg>
      <pc:sldChg chg="ord">
        <pc:chgData name="Jack Royer (Student at CentraleSupelec)" userId="11f0510e-489d-4463-887a-a276a1519918" providerId="ADAL" clId="{3C110CA1-6925-47B7-B360-6E55E8F4D130}" dt="2022-06-07T07:24:14.565" v="79"/>
        <pc:sldMkLst>
          <pc:docMk/>
          <pc:sldMk cId="3627740489" sldId="259"/>
        </pc:sldMkLst>
      </pc:sldChg>
      <pc:sldChg chg="del">
        <pc:chgData name="Jack Royer (Student at CentraleSupelec)" userId="11f0510e-489d-4463-887a-a276a1519918" providerId="ADAL" clId="{3C110CA1-6925-47B7-B360-6E55E8F4D130}" dt="2022-06-07T08:16:22.025" v="1936" actId="47"/>
        <pc:sldMkLst>
          <pc:docMk/>
          <pc:sldMk cId="3731900340" sldId="260"/>
        </pc:sldMkLst>
      </pc:sldChg>
      <pc:sldChg chg="del">
        <pc:chgData name="Jack Royer (Student at CentraleSupelec)" userId="11f0510e-489d-4463-887a-a276a1519918" providerId="ADAL" clId="{3C110CA1-6925-47B7-B360-6E55E8F4D130}" dt="2022-06-07T08:16:22.025" v="1936" actId="47"/>
        <pc:sldMkLst>
          <pc:docMk/>
          <pc:sldMk cId="2830706901" sldId="261"/>
        </pc:sldMkLst>
      </pc:sldChg>
      <pc:sldChg chg="del">
        <pc:chgData name="Jack Royer (Student at CentraleSupelec)" userId="11f0510e-489d-4463-887a-a276a1519918" providerId="ADAL" clId="{3C110CA1-6925-47B7-B360-6E55E8F4D130}" dt="2022-06-07T08:16:22.025" v="1936" actId="47"/>
        <pc:sldMkLst>
          <pc:docMk/>
          <pc:sldMk cId="2776625787" sldId="262"/>
        </pc:sldMkLst>
      </pc:sldChg>
      <pc:sldChg chg="del">
        <pc:chgData name="Jack Royer (Student at CentraleSupelec)" userId="11f0510e-489d-4463-887a-a276a1519918" providerId="ADAL" clId="{3C110CA1-6925-47B7-B360-6E55E8F4D130}" dt="2022-06-07T07:55:27.355" v="1438" actId="47"/>
        <pc:sldMkLst>
          <pc:docMk/>
          <pc:sldMk cId="1150505771" sldId="268"/>
        </pc:sldMkLst>
      </pc:sldChg>
      <pc:sldChg chg="del">
        <pc:chgData name="Jack Royer (Student at CentraleSupelec)" userId="11f0510e-489d-4463-887a-a276a1519918" providerId="ADAL" clId="{3C110CA1-6925-47B7-B360-6E55E8F4D130}" dt="2022-06-07T08:16:22.025" v="1936" actId="47"/>
        <pc:sldMkLst>
          <pc:docMk/>
          <pc:sldMk cId="2820849200" sldId="269"/>
        </pc:sldMkLst>
      </pc:sldChg>
      <pc:sldChg chg="del">
        <pc:chgData name="Jack Royer (Student at CentraleSupelec)" userId="11f0510e-489d-4463-887a-a276a1519918" providerId="ADAL" clId="{3C110CA1-6925-47B7-B360-6E55E8F4D130}" dt="2022-06-07T07:14:58.038" v="0" actId="47"/>
        <pc:sldMkLst>
          <pc:docMk/>
          <pc:sldMk cId="2399385707" sldId="273"/>
        </pc:sldMkLst>
      </pc:sldChg>
      <pc:sldChg chg="del">
        <pc:chgData name="Jack Royer (Student at CentraleSupelec)" userId="11f0510e-489d-4463-887a-a276a1519918" providerId="ADAL" clId="{3C110CA1-6925-47B7-B360-6E55E8F4D130}" dt="2022-06-07T07:14:58.038" v="0" actId="47"/>
        <pc:sldMkLst>
          <pc:docMk/>
          <pc:sldMk cId="4053284066" sldId="274"/>
        </pc:sldMkLst>
      </pc:sldChg>
      <pc:sldChg chg="addSp modSp mod">
        <pc:chgData name="Jack Royer (Student at CentraleSupelec)" userId="11f0510e-489d-4463-887a-a276a1519918" providerId="ADAL" clId="{3C110CA1-6925-47B7-B360-6E55E8F4D130}" dt="2022-06-07T08:13:03.515" v="1930" actId="1076"/>
        <pc:sldMkLst>
          <pc:docMk/>
          <pc:sldMk cId="2088918379" sldId="277"/>
        </pc:sldMkLst>
        <pc:spChg chg="mod">
          <ac:chgData name="Jack Royer (Student at CentraleSupelec)" userId="11f0510e-489d-4463-887a-a276a1519918" providerId="ADAL" clId="{3C110CA1-6925-47B7-B360-6E55E8F4D130}" dt="2022-06-07T08:11:23.161" v="1905" actId="20577"/>
          <ac:spMkLst>
            <pc:docMk/>
            <pc:sldMk cId="2088918379" sldId="277"/>
            <ac:spMk id="3" creationId="{C0732D07-12FA-172F-3603-7EAD1375C582}"/>
          </ac:spMkLst>
        </pc:spChg>
        <pc:picChg chg="add mod">
          <ac:chgData name="Jack Royer (Student at CentraleSupelec)" userId="11f0510e-489d-4463-887a-a276a1519918" providerId="ADAL" clId="{3C110CA1-6925-47B7-B360-6E55E8F4D130}" dt="2022-06-07T08:13:03.515" v="1930" actId="1076"/>
          <ac:picMkLst>
            <pc:docMk/>
            <pc:sldMk cId="2088918379" sldId="277"/>
            <ac:picMk id="6" creationId="{FFC8E2C9-1194-D37F-CCB0-E47D06280345}"/>
          </ac:picMkLst>
        </pc:picChg>
      </pc:sldChg>
      <pc:sldChg chg="addSp delSp modSp mod">
        <pc:chgData name="Jack Royer (Student at CentraleSupelec)" userId="11f0510e-489d-4463-887a-a276a1519918" providerId="ADAL" clId="{3C110CA1-6925-47B7-B360-6E55E8F4D130}" dt="2022-06-07T13:00:55.541" v="3396" actId="20577"/>
        <pc:sldMkLst>
          <pc:docMk/>
          <pc:sldMk cId="849731070" sldId="279"/>
        </pc:sldMkLst>
        <pc:spChg chg="mod">
          <ac:chgData name="Jack Royer (Student at CentraleSupelec)" userId="11f0510e-489d-4463-887a-a276a1519918" providerId="ADAL" clId="{3C110CA1-6925-47B7-B360-6E55E8F4D130}" dt="2022-06-07T13:00:55.541" v="3396" actId="20577"/>
          <ac:spMkLst>
            <pc:docMk/>
            <pc:sldMk cId="849731070" sldId="279"/>
            <ac:spMk id="3" creationId="{F6E247FE-296C-BB76-0C04-1066AB4C589D}"/>
          </ac:spMkLst>
        </pc:spChg>
        <pc:picChg chg="add mod">
          <ac:chgData name="Jack Royer (Student at CentraleSupelec)" userId="11f0510e-489d-4463-887a-a276a1519918" providerId="ADAL" clId="{3C110CA1-6925-47B7-B360-6E55E8F4D130}" dt="2022-06-07T08:15:28.224" v="1935" actId="1076"/>
          <ac:picMkLst>
            <pc:docMk/>
            <pc:sldMk cId="849731070" sldId="279"/>
            <ac:picMk id="5" creationId="{D151160D-3C72-DE75-E54B-E68E12B7113E}"/>
          </ac:picMkLst>
        </pc:picChg>
        <pc:picChg chg="add del mod">
          <ac:chgData name="Jack Royer (Student at CentraleSupelec)" userId="11f0510e-489d-4463-887a-a276a1519918" providerId="ADAL" clId="{3C110CA1-6925-47B7-B360-6E55E8F4D130}" dt="2022-06-07T08:12:07.814" v="1912" actId="478"/>
          <ac:picMkLst>
            <pc:docMk/>
            <pc:sldMk cId="849731070" sldId="279"/>
            <ac:picMk id="7" creationId="{CC87924E-733C-9041-6FAB-634D1436B570}"/>
          </ac:picMkLst>
        </pc:picChg>
        <pc:picChg chg="add del mod">
          <ac:chgData name="Jack Royer (Student at CentraleSupelec)" userId="11f0510e-489d-4463-887a-a276a1519918" providerId="ADAL" clId="{3C110CA1-6925-47B7-B360-6E55E8F4D130}" dt="2022-06-07T08:15:18.540" v="1933" actId="478"/>
          <ac:picMkLst>
            <pc:docMk/>
            <pc:sldMk cId="849731070" sldId="279"/>
            <ac:picMk id="9" creationId="{22DD090E-FF0D-E109-5FA4-D1AF4FA373E6}"/>
          </ac:picMkLst>
        </pc:picChg>
      </pc:sldChg>
      <pc:sldChg chg="addSp delSp modSp mod modAnim">
        <pc:chgData name="Jack Royer (Student at CentraleSupelec)" userId="11f0510e-489d-4463-887a-a276a1519918" providerId="ADAL" clId="{3C110CA1-6925-47B7-B360-6E55E8F4D130}" dt="2022-06-07T11:42:57.951" v="3180"/>
        <pc:sldMkLst>
          <pc:docMk/>
          <pc:sldMk cId="3548822218" sldId="280"/>
        </pc:sldMkLst>
        <pc:spChg chg="del">
          <ac:chgData name="Jack Royer (Student at CentraleSupelec)" userId="11f0510e-489d-4463-887a-a276a1519918" providerId="ADAL" clId="{3C110CA1-6925-47B7-B360-6E55E8F4D130}" dt="2022-06-07T07:39:10.456" v="557" actId="478"/>
          <ac:spMkLst>
            <pc:docMk/>
            <pc:sldMk cId="3548822218" sldId="280"/>
            <ac:spMk id="3" creationId="{C0732D07-12FA-172F-3603-7EAD1375C582}"/>
          </ac:spMkLst>
        </pc:spChg>
        <pc:spChg chg="add del mod">
          <ac:chgData name="Jack Royer (Student at CentraleSupelec)" userId="11f0510e-489d-4463-887a-a276a1519918" providerId="ADAL" clId="{3C110CA1-6925-47B7-B360-6E55E8F4D130}" dt="2022-06-07T07:39:21.529" v="558" actId="3680"/>
          <ac:spMkLst>
            <pc:docMk/>
            <pc:sldMk cId="3548822218" sldId="280"/>
            <ac:spMk id="6" creationId="{AE9DFFBA-7684-09EB-D8EE-F44067BD6568}"/>
          </ac:spMkLst>
        </pc:spChg>
        <pc:spChg chg="add mod">
          <ac:chgData name="Jack Royer (Student at CentraleSupelec)" userId="11f0510e-489d-4463-887a-a276a1519918" providerId="ADAL" clId="{3C110CA1-6925-47B7-B360-6E55E8F4D130}" dt="2022-06-07T11:41:41.360" v="3170" actId="403"/>
          <ac:spMkLst>
            <pc:docMk/>
            <pc:sldMk cId="3548822218" sldId="280"/>
            <ac:spMk id="8" creationId="{A2309861-95C6-80F9-4EF1-D30B6E4A8B74}"/>
          </ac:spMkLst>
        </pc:spChg>
        <pc:graphicFrameChg chg="add mod ord modGraphic">
          <ac:chgData name="Jack Royer (Student at CentraleSupelec)" userId="11f0510e-489d-4463-887a-a276a1519918" providerId="ADAL" clId="{3C110CA1-6925-47B7-B360-6E55E8F4D130}" dt="2022-06-07T08:15:03.760" v="1932"/>
          <ac:graphicFrameMkLst>
            <pc:docMk/>
            <pc:sldMk cId="3548822218" sldId="280"/>
            <ac:graphicFrameMk id="7" creationId="{D85CFB5F-33E2-82B2-63EE-A6D920274AF9}"/>
          </ac:graphicFrameMkLst>
        </pc:graphicFrameChg>
      </pc:sldChg>
      <pc:sldChg chg="modSp mod">
        <pc:chgData name="Jack Royer (Student at CentraleSupelec)" userId="11f0510e-489d-4463-887a-a276a1519918" providerId="ADAL" clId="{3C110CA1-6925-47B7-B360-6E55E8F4D130}" dt="2022-06-07T08:05:25.617" v="1793"/>
        <pc:sldMkLst>
          <pc:docMk/>
          <pc:sldMk cId="3128043943" sldId="283"/>
        </pc:sldMkLst>
        <pc:spChg chg="mod">
          <ac:chgData name="Jack Royer (Student at CentraleSupelec)" userId="11f0510e-489d-4463-887a-a276a1519918" providerId="ADAL" clId="{3C110CA1-6925-47B7-B360-6E55E8F4D130}" dt="2022-06-07T08:05:25.617" v="1793"/>
          <ac:spMkLst>
            <pc:docMk/>
            <pc:sldMk cId="3128043943" sldId="283"/>
            <ac:spMk id="3" creationId="{C0732D07-12FA-172F-3603-7EAD1375C582}"/>
          </ac:spMkLst>
        </pc:spChg>
      </pc:sldChg>
      <pc:sldChg chg="modSp mod">
        <pc:chgData name="Jack Royer (Student at CentraleSupelec)" userId="11f0510e-489d-4463-887a-a276a1519918" providerId="ADAL" clId="{3C110CA1-6925-47B7-B360-6E55E8F4D130}" dt="2022-06-07T08:40:57.887" v="2401" actId="20577"/>
        <pc:sldMkLst>
          <pc:docMk/>
          <pc:sldMk cId="773578399" sldId="284"/>
        </pc:sldMkLst>
        <pc:spChg chg="mod">
          <ac:chgData name="Jack Royer (Student at CentraleSupelec)" userId="11f0510e-489d-4463-887a-a276a1519918" providerId="ADAL" clId="{3C110CA1-6925-47B7-B360-6E55E8F4D130}" dt="2022-06-07T08:40:57.887" v="2401" actId="20577"/>
          <ac:spMkLst>
            <pc:docMk/>
            <pc:sldMk cId="773578399" sldId="284"/>
            <ac:spMk id="3" creationId="{F6E247FE-296C-BB76-0C04-1066AB4C589D}"/>
          </ac:spMkLst>
        </pc:spChg>
      </pc:sldChg>
      <pc:sldChg chg="addSp delSp modSp mod">
        <pc:chgData name="Jack Royer (Student at CentraleSupelec)" userId="11f0510e-489d-4463-887a-a276a1519918" providerId="ADAL" clId="{3C110CA1-6925-47B7-B360-6E55E8F4D130}" dt="2022-06-07T13:03:13.161" v="3410" actId="207"/>
        <pc:sldMkLst>
          <pc:docMk/>
          <pc:sldMk cId="3795390502" sldId="285"/>
        </pc:sldMkLst>
        <pc:spChg chg="mod">
          <ac:chgData name="Jack Royer (Student at CentraleSupelec)" userId="11f0510e-489d-4463-887a-a276a1519918" providerId="ADAL" clId="{3C110CA1-6925-47B7-B360-6E55E8F4D130}" dt="2022-06-07T08:04:35.216" v="1784" actId="20577"/>
          <ac:spMkLst>
            <pc:docMk/>
            <pc:sldMk cId="3795390502" sldId="285"/>
            <ac:spMk id="3" creationId="{C0732D07-12FA-172F-3603-7EAD1375C582}"/>
          </ac:spMkLst>
        </pc:spChg>
        <pc:spChg chg="mod">
          <ac:chgData name="Jack Royer (Student at CentraleSupelec)" userId="11f0510e-489d-4463-887a-a276a1519918" providerId="ADAL" clId="{3C110CA1-6925-47B7-B360-6E55E8F4D130}" dt="2022-06-07T08:04:53.831" v="1786" actId="20577"/>
          <ac:spMkLst>
            <pc:docMk/>
            <pc:sldMk cId="3795390502" sldId="285"/>
            <ac:spMk id="6" creationId="{D0CBC6E1-32D7-BF5F-7CA3-5AB484F4B0B3}"/>
          </ac:spMkLst>
        </pc:spChg>
        <pc:spChg chg="add mod">
          <ac:chgData name="Jack Royer (Student at CentraleSupelec)" userId="11f0510e-489d-4463-887a-a276a1519918" providerId="ADAL" clId="{3C110CA1-6925-47B7-B360-6E55E8F4D130}" dt="2022-06-07T13:03:13.161" v="3410" actId="207"/>
          <ac:spMkLst>
            <pc:docMk/>
            <pc:sldMk cId="3795390502" sldId="285"/>
            <ac:spMk id="9" creationId="{450E5994-D630-641B-D52C-0A172CA441ED}"/>
          </ac:spMkLst>
        </pc:spChg>
        <pc:graphicFrameChg chg="mod modGraphic">
          <ac:chgData name="Jack Royer (Student at CentraleSupelec)" userId="11f0510e-489d-4463-887a-a276a1519918" providerId="ADAL" clId="{3C110CA1-6925-47B7-B360-6E55E8F4D130}" dt="2022-06-07T07:58:51.079" v="1517" actId="207"/>
          <ac:graphicFrameMkLst>
            <pc:docMk/>
            <pc:sldMk cId="3795390502" sldId="285"/>
            <ac:graphicFrameMk id="5" creationId="{99A379A0-1BD6-2D05-7A75-AD8B5DCD7C4E}"/>
          </ac:graphicFrameMkLst>
        </pc:graphicFrameChg>
        <pc:picChg chg="add mod">
          <ac:chgData name="Jack Royer (Student at CentraleSupelec)" userId="11f0510e-489d-4463-887a-a276a1519918" providerId="ADAL" clId="{3C110CA1-6925-47B7-B360-6E55E8F4D130}" dt="2022-06-07T12:54:13.417" v="3296" actId="1076"/>
          <ac:picMkLst>
            <pc:docMk/>
            <pc:sldMk cId="3795390502" sldId="285"/>
            <ac:picMk id="8" creationId="{C78F6265-05EF-2D88-D4EB-FD370F224756}"/>
          </ac:picMkLst>
        </pc:picChg>
        <pc:picChg chg="del">
          <ac:chgData name="Jack Royer (Student at CentraleSupelec)" userId="11f0510e-489d-4463-887a-a276a1519918" providerId="ADAL" clId="{3C110CA1-6925-47B7-B360-6E55E8F4D130}" dt="2022-06-07T12:53:41.032" v="3292" actId="478"/>
          <ac:picMkLst>
            <pc:docMk/>
            <pc:sldMk cId="3795390502" sldId="285"/>
            <ac:picMk id="10" creationId="{221073D9-4632-9714-5996-4783A9888087}"/>
          </ac:picMkLst>
        </pc:picChg>
      </pc:sldChg>
      <pc:sldChg chg="modSp mod">
        <pc:chgData name="Jack Royer (Student at CentraleSupelec)" userId="11f0510e-489d-4463-887a-a276a1519918" providerId="ADAL" clId="{3C110CA1-6925-47B7-B360-6E55E8F4D130}" dt="2022-06-07T08:36:54.602" v="2360"/>
        <pc:sldMkLst>
          <pc:docMk/>
          <pc:sldMk cId="2439597478" sldId="286"/>
        </pc:sldMkLst>
        <pc:spChg chg="mod">
          <ac:chgData name="Jack Royer (Student at CentraleSupelec)" userId="11f0510e-489d-4463-887a-a276a1519918" providerId="ADAL" clId="{3C110CA1-6925-47B7-B360-6E55E8F4D130}" dt="2022-06-07T08:36:54.602" v="2360"/>
          <ac:spMkLst>
            <pc:docMk/>
            <pc:sldMk cId="2439597478" sldId="286"/>
            <ac:spMk id="3" creationId="{F6E247FE-296C-BB76-0C04-1066AB4C589D}"/>
          </ac:spMkLst>
        </pc:spChg>
      </pc:sldChg>
      <pc:sldChg chg="modSp mod">
        <pc:chgData name="Jack Royer (Student at CentraleSupelec)" userId="11f0510e-489d-4463-887a-a276a1519918" providerId="ADAL" clId="{3C110CA1-6925-47B7-B360-6E55E8F4D130}" dt="2022-06-07T13:00:41.098" v="3390" actId="20577"/>
        <pc:sldMkLst>
          <pc:docMk/>
          <pc:sldMk cId="1637555322" sldId="287"/>
        </pc:sldMkLst>
        <pc:spChg chg="mod">
          <ac:chgData name="Jack Royer (Student at CentraleSupelec)" userId="11f0510e-489d-4463-887a-a276a1519918" providerId="ADAL" clId="{3C110CA1-6925-47B7-B360-6E55E8F4D130}" dt="2022-06-07T13:00:41.098" v="3390" actId="20577"/>
          <ac:spMkLst>
            <pc:docMk/>
            <pc:sldMk cId="1637555322" sldId="287"/>
            <ac:spMk id="3" creationId="{C0732D07-12FA-172F-3603-7EAD1375C582}"/>
          </ac:spMkLst>
        </pc:spChg>
      </pc:sldChg>
      <pc:sldChg chg="addSp delSp modSp add mod ord">
        <pc:chgData name="Jack Royer (Student at CentraleSupelec)" userId="11f0510e-489d-4463-887a-a276a1519918" providerId="ADAL" clId="{3C110CA1-6925-47B7-B360-6E55E8F4D130}" dt="2022-06-07T08:08:14.697" v="1893" actId="20577"/>
        <pc:sldMkLst>
          <pc:docMk/>
          <pc:sldMk cId="882696989" sldId="288"/>
        </pc:sldMkLst>
        <pc:spChg chg="mod">
          <ac:chgData name="Jack Royer (Student at CentraleSupelec)" userId="11f0510e-489d-4463-887a-a276a1519918" providerId="ADAL" clId="{3C110CA1-6925-47B7-B360-6E55E8F4D130}" dt="2022-06-07T07:16:56.970" v="20" actId="108"/>
          <ac:spMkLst>
            <pc:docMk/>
            <pc:sldMk cId="882696989" sldId="288"/>
            <ac:spMk id="2" creationId="{D5EA69A1-AF74-6854-A4EA-576D36D5516F}"/>
          </ac:spMkLst>
        </pc:spChg>
        <pc:spChg chg="mod">
          <ac:chgData name="Jack Royer (Student at CentraleSupelec)" userId="11f0510e-489d-4463-887a-a276a1519918" providerId="ADAL" clId="{3C110CA1-6925-47B7-B360-6E55E8F4D130}" dt="2022-06-07T08:08:14.697" v="1893" actId="20577"/>
          <ac:spMkLst>
            <pc:docMk/>
            <pc:sldMk cId="882696989" sldId="288"/>
            <ac:spMk id="3" creationId="{C0732D07-12FA-172F-3603-7EAD1375C582}"/>
          </ac:spMkLst>
        </pc:spChg>
        <pc:picChg chg="add mod">
          <ac:chgData name="Jack Royer (Student at CentraleSupelec)" userId="11f0510e-489d-4463-887a-a276a1519918" providerId="ADAL" clId="{3C110CA1-6925-47B7-B360-6E55E8F4D130}" dt="2022-06-07T07:26:05.083" v="87" actId="1076"/>
          <ac:picMkLst>
            <pc:docMk/>
            <pc:sldMk cId="882696989" sldId="288"/>
            <ac:picMk id="6" creationId="{1C819C04-8DD8-4152-91C0-3246B20E76B3}"/>
          </ac:picMkLst>
        </pc:picChg>
        <pc:picChg chg="add del">
          <ac:chgData name="Jack Royer (Student at CentraleSupelec)" userId="11f0510e-489d-4463-887a-a276a1519918" providerId="ADAL" clId="{3C110CA1-6925-47B7-B360-6E55E8F4D130}" dt="2022-06-07T07:16:32.146" v="14" actId="478"/>
          <ac:picMkLst>
            <pc:docMk/>
            <pc:sldMk cId="882696989" sldId="288"/>
            <ac:picMk id="1026" creationId="{0E035D11-4642-C7F3-7F5A-CE044A5FAE54}"/>
          </ac:picMkLst>
        </pc:picChg>
      </pc:sldChg>
      <pc:sldChg chg="delSp modSp add mod">
        <pc:chgData name="Jack Royer (Student at CentraleSupelec)" userId="11f0510e-489d-4463-887a-a276a1519918" providerId="ADAL" clId="{3C110CA1-6925-47B7-B360-6E55E8F4D130}" dt="2022-06-07T07:55:41.365" v="1440" actId="1076"/>
        <pc:sldMkLst>
          <pc:docMk/>
          <pc:sldMk cId="626369260" sldId="289"/>
        </pc:sldMkLst>
        <pc:spChg chg="mod">
          <ac:chgData name="Jack Royer (Student at CentraleSupelec)" userId="11f0510e-489d-4463-887a-a276a1519918" providerId="ADAL" clId="{3C110CA1-6925-47B7-B360-6E55E8F4D130}" dt="2022-06-07T07:23:32.005" v="63" actId="20577"/>
          <ac:spMkLst>
            <pc:docMk/>
            <pc:sldMk cId="626369260" sldId="289"/>
            <ac:spMk id="2" creationId="{D5EA69A1-AF74-6854-A4EA-576D36D5516F}"/>
          </ac:spMkLst>
        </pc:spChg>
        <pc:spChg chg="del mod">
          <ac:chgData name="Jack Royer (Student at CentraleSupelec)" userId="11f0510e-489d-4463-887a-a276a1519918" providerId="ADAL" clId="{3C110CA1-6925-47B7-B360-6E55E8F4D130}" dt="2022-06-07T07:23:39.452" v="65" actId="478"/>
          <ac:spMkLst>
            <pc:docMk/>
            <pc:sldMk cId="626369260" sldId="289"/>
            <ac:spMk id="3" creationId="{C0732D07-12FA-172F-3603-7EAD1375C582}"/>
          </ac:spMkLst>
        </pc:spChg>
        <pc:spChg chg="mod">
          <ac:chgData name="Jack Royer (Student at CentraleSupelec)" userId="11f0510e-489d-4463-887a-a276a1519918" providerId="ADAL" clId="{3C110CA1-6925-47B7-B360-6E55E8F4D130}" dt="2022-06-07T07:55:38.580" v="1439" actId="1076"/>
          <ac:spMkLst>
            <pc:docMk/>
            <pc:sldMk cId="626369260" sldId="289"/>
            <ac:spMk id="9" creationId="{350C41B0-9702-5550-E919-4ADF8629C51D}"/>
          </ac:spMkLst>
        </pc:spChg>
        <pc:picChg chg="mod">
          <ac:chgData name="Jack Royer (Student at CentraleSupelec)" userId="11f0510e-489d-4463-887a-a276a1519918" providerId="ADAL" clId="{3C110CA1-6925-47B7-B360-6E55E8F4D130}" dt="2022-06-07T07:55:41.365" v="1440" actId="1076"/>
          <ac:picMkLst>
            <pc:docMk/>
            <pc:sldMk cId="626369260" sldId="289"/>
            <ac:picMk id="7" creationId="{636F5CC7-99E2-E439-07C9-C916D5F16F08}"/>
          </ac:picMkLst>
        </pc:picChg>
      </pc:sldChg>
      <pc:sldChg chg="addSp delSp modSp add mod ord">
        <pc:chgData name="Jack Royer (Student at CentraleSupelec)" userId="11f0510e-489d-4463-887a-a276a1519918" providerId="ADAL" clId="{3C110CA1-6925-47B7-B360-6E55E8F4D130}" dt="2022-06-07T12:57:02.009" v="3329" actId="14100"/>
        <pc:sldMkLst>
          <pc:docMk/>
          <pc:sldMk cId="913869228" sldId="290"/>
        </pc:sldMkLst>
        <pc:spChg chg="del">
          <ac:chgData name="Jack Royer (Student at CentraleSupelec)" userId="11f0510e-489d-4463-887a-a276a1519918" providerId="ADAL" clId="{3C110CA1-6925-47B7-B360-6E55E8F4D130}" dt="2022-06-07T07:29:20.235" v="193" actId="478"/>
          <ac:spMkLst>
            <pc:docMk/>
            <pc:sldMk cId="913869228" sldId="290"/>
            <ac:spMk id="2" creationId="{4DC6E787-84F1-F30F-CD56-9B3BB133B714}"/>
          </ac:spMkLst>
        </pc:spChg>
        <pc:spChg chg="add mod">
          <ac:chgData name="Jack Royer (Student at CentraleSupelec)" userId="11f0510e-489d-4463-887a-a276a1519918" providerId="ADAL" clId="{3C110CA1-6925-47B7-B360-6E55E8F4D130}" dt="2022-06-07T12:57:02.009" v="3329" actId="14100"/>
          <ac:spMkLst>
            <pc:docMk/>
            <pc:sldMk cId="913869228" sldId="290"/>
            <ac:spMk id="5" creationId="{D3F45D50-1598-480D-B991-80FD2079FE9A}"/>
          </ac:spMkLst>
        </pc:spChg>
        <pc:spChg chg="add del mod">
          <ac:chgData name="Jack Royer (Student at CentraleSupelec)" userId="11f0510e-489d-4463-887a-a276a1519918" providerId="ADAL" clId="{3C110CA1-6925-47B7-B360-6E55E8F4D130}" dt="2022-06-07T08:14:53.001" v="1931"/>
          <ac:spMkLst>
            <pc:docMk/>
            <pc:sldMk cId="913869228" sldId="290"/>
            <ac:spMk id="7" creationId="{B45B5FA8-5B03-7E45-F3AC-5617D43DB75A}"/>
          </ac:spMkLst>
        </pc:spChg>
        <pc:spChg chg="add del mod">
          <ac:chgData name="Jack Royer (Student at CentraleSupelec)" userId="11f0510e-489d-4463-887a-a276a1519918" providerId="ADAL" clId="{3C110CA1-6925-47B7-B360-6E55E8F4D130}" dt="2022-06-07T07:27:40.822" v="96" actId="478"/>
          <ac:spMkLst>
            <pc:docMk/>
            <pc:sldMk cId="913869228" sldId="290"/>
            <ac:spMk id="9" creationId="{D2B3103E-35F2-BC4A-266B-4ADA56819FF6}"/>
          </ac:spMkLst>
        </pc:spChg>
        <pc:picChg chg="del">
          <ac:chgData name="Jack Royer (Student at CentraleSupelec)" userId="11f0510e-489d-4463-887a-a276a1519918" providerId="ADAL" clId="{3C110CA1-6925-47B7-B360-6E55E8F4D130}" dt="2022-06-07T07:27:29.560" v="93" actId="478"/>
          <ac:picMkLst>
            <pc:docMk/>
            <pc:sldMk cId="913869228" sldId="290"/>
            <ac:picMk id="4" creationId="{2699DDC1-C9BC-E183-2E9D-218ABEA9AB66}"/>
          </ac:picMkLst>
        </pc:picChg>
        <pc:picChg chg="add del mod">
          <ac:chgData name="Jack Royer (Student at CentraleSupelec)" userId="11f0510e-489d-4463-887a-a276a1519918" providerId="ADAL" clId="{3C110CA1-6925-47B7-B360-6E55E8F4D130}" dt="2022-06-07T07:34:11.666" v="310" actId="478"/>
          <ac:picMkLst>
            <pc:docMk/>
            <pc:sldMk cId="913869228" sldId="290"/>
            <ac:picMk id="11" creationId="{541D4E5E-EDE0-CDC5-8B81-0E4BC1461C09}"/>
          </ac:picMkLst>
        </pc:picChg>
        <pc:picChg chg="add mod">
          <ac:chgData name="Jack Royer (Student at CentraleSupelec)" userId="11f0510e-489d-4463-887a-a276a1519918" providerId="ADAL" clId="{3C110CA1-6925-47B7-B360-6E55E8F4D130}" dt="2022-06-07T07:35:17.280" v="321" actId="1076"/>
          <ac:picMkLst>
            <pc:docMk/>
            <pc:sldMk cId="913869228" sldId="290"/>
            <ac:picMk id="13" creationId="{5C9C365D-4B49-77A3-7662-E1C0E56EB2E3}"/>
          </ac:picMkLst>
        </pc:picChg>
        <pc:picChg chg="add mod">
          <ac:chgData name="Jack Royer (Student at CentraleSupelec)" userId="11f0510e-489d-4463-887a-a276a1519918" providerId="ADAL" clId="{3C110CA1-6925-47B7-B360-6E55E8F4D130}" dt="2022-06-07T07:35:21.571" v="322" actId="1076"/>
          <ac:picMkLst>
            <pc:docMk/>
            <pc:sldMk cId="913869228" sldId="290"/>
            <ac:picMk id="15" creationId="{3B2895BD-034A-EEC9-BAA3-61C45D2E7C1C}"/>
          </ac:picMkLst>
        </pc:picChg>
        <pc:picChg chg="add mod">
          <ac:chgData name="Jack Royer (Student at CentraleSupelec)" userId="11f0510e-489d-4463-887a-a276a1519918" providerId="ADAL" clId="{3C110CA1-6925-47B7-B360-6E55E8F4D130}" dt="2022-06-07T07:35:46.652" v="329" actId="1076"/>
          <ac:picMkLst>
            <pc:docMk/>
            <pc:sldMk cId="913869228" sldId="290"/>
            <ac:picMk id="17" creationId="{68AF6ACA-5E61-68D2-AE7C-9753E04C80A8}"/>
          </ac:picMkLst>
        </pc:picChg>
      </pc:sldChg>
      <pc:sldChg chg="addSp delSp modSp add mod ord">
        <pc:chgData name="Jack Royer (Student at CentraleSupelec)" userId="11f0510e-489d-4463-887a-a276a1519918" providerId="ADAL" clId="{3C110CA1-6925-47B7-B360-6E55E8F4D130}" dt="2022-06-07T08:29:55.430" v="2239" actId="20577"/>
        <pc:sldMkLst>
          <pc:docMk/>
          <pc:sldMk cId="250864564" sldId="292"/>
        </pc:sldMkLst>
        <pc:spChg chg="mod">
          <ac:chgData name="Jack Royer (Student at CentraleSupelec)" userId="11f0510e-489d-4463-887a-a276a1519918" providerId="ADAL" clId="{3C110CA1-6925-47B7-B360-6E55E8F4D130}" dt="2022-06-07T08:25:15.479" v="2183" actId="20577"/>
          <ac:spMkLst>
            <pc:docMk/>
            <pc:sldMk cId="250864564" sldId="292"/>
            <ac:spMk id="2" creationId="{D5EA69A1-AF74-6854-A4EA-576D36D5516F}"/>
          </ac:spMkLst>
        </pc:spChg>
        <pc:spChg chg="add del mod">
          <ac:chgData name="Jack Royer (Student at CentraleSupelec)" userId="11f0510e-489d-4463-887a-a276a1519918" providerId="ADAL" clId="{3C110CA1-6925-47B7-B360-6E55E8F4D130}" dt="2022-06-07T08:29:55.430" v="2239" actId="20577"/>
          <ac:spMkLst>
            <pc:docMk/>
            <pc:sldMk cId="250864564" sldId="292"/>
            <ac:spMk id="3" creationId="{C0732D07-12FA-172F-3603-7EAD1375C582}"/>
          </ac:spMkLst>
        </pc:spChg>
        <pc:spChg chg="add del">
          <ac:chgData name="Jack Royer (Student at CentraleSupelec)" userId="11f0510e-489d-4463-887a-a276a1519918" providerId="ADAL" clId="{3C110CA1-6925-47B7-B360-6E55E8F4D130}" dt="2022-06-07T08:29:01.930" v="2218" actId="22"/>
          <ac:spMkLst>
            <pc:docMk/>
            <pc:sldMk cId="250864564" sldId="292"/>
            <ac:spMk id="16" creationId="{E94593C4-F0D5-8E04-BCEB-6F65CAD2CD54}"/>
          </ac:spMkLst>
        </pc:spChg>
        <pc:picChg chg="add del mod">
          <ac:chgData name="Jack Royer (Student at CentraleSupelec)" userId="11f0510e-489d-4463-887a-a276a1519918" providerId="ADAL" clId="{3C110CA1-6925-47B7-B360-6E55E8F4D130}" dt="2022-06-07T08:18:37.289" v="1954"/>
          <ac:picMkLst>
            <pc:docMk/>
            <pc:sldMk cId="250864564" sldId="292"/>
            <ac:picMk id="5" creationId="{F1BD39B2-0C61-E944-AFA1-ECFE9AFAD5A2}"/>
          </ac:picMkLst>
        </pc:picChg>
        <pc:picChg chg="add del mod">
          <ac:chgData name="Jack Royer (Student at CentraleSupelec)" userId="11f0510e-489d-4463-887a-a276a1519918" providerId="ADAL" clId="{3C110CA1-6925-47B7-B360-6E55E8F4D130}" dt="2022-06-07T08:18:42.539" v="1957"/>
          <ac:picMkLst>
            <pc:docMk/>
            <pc:sldMk cId="250864564" sldId="292"/>
            <ac:picMk id="6" creationId="{5E62AADC-E4F6-A36C-88D5-145F849C5897}"/>
          </ac:picMkLst>
        </pc:picChg>
        <pc:picChg chg="add del mod">
          <ac:chgData name="Jack Royer (Student at CentraleSupelec)" userId="11f0510e-489d-4463-887a-a276a1519918" providerId="ADAL" clId="{3C110CA1-6925-47B7-B360-6E55E8F4D130}" dt="2022-06-07T08:20:02.495" v="2005" actId="21"/>
          <ac:picMkLst>
            <pc:docMk/>
            <pc:sldMk cId="250864564" sldId="292"/>
            <ac:picMk id="7" creationId="{25EB53E5-D28F-849E-DFB7-FA5B8F4201A6}"/>
          </ac:picMkLst>
        </pc:picChg>
        <pc:picChg chg="add mod">
          <ac:chgData name="Jack Royer (Student at CentraleSupelec)" userId="11f0510e-489d-4463-887a-a276a1519918" providerId="ADAL" clId="{3C110CA1-6925-47B7-B360-6E55E8F4D130}" dt="2022-06-07T08:20:17.797" v="2007" actId="1076"/>
          <ac:picMkLst>
            <pc:docMk/>
            <pc:sldMk cId="250864564" sldId="292"/>
            <ac:picMk id="8" creationId="{CFD13810-314A-AB36-1E74-0C06B2F298A3}"/>
          </ac:picMkLst>
        </pc:picChg>
        <pc:picChg chg="add mod">
          <ac:chgData name="Jack Royer (Student at CentraleSupelec)" userId="11f0510e-489d-4463-887a-a276a1519918" providerId="ADAL" clId="{3C110CA1-6925-47B7-B360-6E55E8F4D130}" dt="2022-06-07T08:20:51.447" v="2013" actId="1076"/>
          <ac:picMkLst>
            <pc:docMk/>
            <pc:sldMk cId="250864564" sldId="292"/>
            <ac:picMk id="9" creationId="{F3EE1BE9-ED56-73E7-F1B6-C885DE8CCD56}"/>
          </ac:picMkLst>
        </pc:picChg>
        <pc:picChg chg="add mod">
          <ac:chgData name="Jack Royer (Student at CentraleSupelec)" userId="11f0510e-489d-4463-887a-a276a1519918" providerId="ADAL" clId="{3C110CA1-6925-47B7-B360-6E55E8F4D130}" dt="2022-06-07T08:22:01.527" v="2071" actId="1076"/>
          <ac:picMkLst>
            <pc:docMk/>
            <pc:sldMk cId="250864564" sldId="292"/>
            <ac:picMk id="10" creationId="{B21709D8-B3A7-D075-DD58-A955220C2BE5}"/>
          </ac:picMkLst>
        </pc:picChg>
        <pc:picChg chg="add mod">
          <ac:chgData name="Jack Royer (Student at CentraleSupelec)" userId="11f0510e-489d-4463-887a-a276a1519918" providerId="ADAL" clId="{3C110CA1-6925-47B7-B360-6E55E8F4D130}" dt="2022-06-07T08:23:31.128" v="2126" actId="1076"/>
          <ac:picMkLst>
            <pc:docMk/>
            <pc:sldMk cId="250864564" sldId="292"/>
            <ac:picMk id="11" creationId="{96A8FABC-DA6C-ABC7-F25B-7EB068516BCE}"/>
          </ac:picMkLst>
        </pc:picChg>
        <pc:picChg chg="add mod">
          <ac:chgData name="Jack Royer (Student at CentraleSupelec)" userId="11f0510e-489d-4463-887a-a276a1519918" providerId="ADAL" clId="{3C110CA1-6925-47B7-B360-6E55E8F4D130}" dt="2022-06-07T08:24:52.821" v="2171" actId="1076"/>
          <ac:picMkLst>
            <pc:docMk/>
            <pc:sldMk cId="250864564" sldId="292"/>
            <ac:picMk id="13" creationId="{65F73A10-AA9A-3352-4DA4-E3378E4BB5D0}"/>
          </ac:picMkLst>
        </pc:picChg>
        <pc:picChg chg="add mod">
          <ac:chgData name="Jack Royer (Student at CentraleSupelec)" userId="11f0510e-489d-4463-887a-a276a1519918" providerId="ADAL" clId="{3C110CA1-6925-47B7-B360-6E55E8F4D130}" dt="2022-06-07T08:29:44.436" v="2234" actId="1076"/>
          <ac:picMkLst>
            <pc:docMk/>
            <pc:sldMk cId="250864564" sldId="292"/>
            <ac:picMk id="17" creationId="{1DFFAE57-2809-4B2C-6D78-368AE24D5D8B}"/>
          </ac:picMkLst>
        </pc:picChg>
        <pc:picChg chg="add del mod">
          <ac:chgData name="Jack Royer (Student at CentraleSupelec)" userId="11f0510e-489d-4463-887a-a276a1519918" providerId="ADAL" clId="{3C110CA1-6925-47B7-B360-6E55E8F4D130}" dt="2022-06-07T08:29:00.024" v="2216" actId="478"/>
          <ac:picMkLst>
            <pc:docMk/>
            <pc:sldMk cId="250864564" sldId="292"/>
            <ac:picMk id="2050" creationId="{7E79E956-8B86-BEA4-FD3F-0E789E6EEE4F}"/>
          </ac:picMkLst>
        </pc:picChg>
      </pc:sldChg>
      <pc:sldChg chg="setBg">
        <pc:chgData name="Jack Royer (Student at CentraleSupelec)" userId="11f0510e-489d-4463-887a-a276a1519918" providerId="ADAL" clId="{3C110CA1-6925-47B7-B360-6E55E8F4D130}" dt="2022-06-07T08:25:46.348" v="2186"/>
        <pc:sldMkLst>
          <pc:docMk/>
          <pc:sldMk cId="2277331418" sldId="293"/>
        </pc:sldMkLst>
      </pc:sldChg>
      <pc:sldChg chg="addSp delSp modSp add mod ord">
        <pc:chgData name="Jack Royer (Student at CentraleSupelec)" userId="11f0510e-489d-4463-887a-a276a1519918" providerId="ADAL" clId="{3C110CA1-6925-47B7-B360-6E55E8F4D130}" dt="2022-06-07T13:04:51.329" v="3442" actId="20577"/>
        <pc:sldMkLst>
          <pc:docMk/>
          <pc:sldMk cId="736243168" sldId="294"/>
        </pc:sldMkLst>
        <pc:spChg chg="mod">
          <ac:chgData name="Jack Royer (Student at CentraleSupelec)" userId="11f0510e-489d-4463-887a-a276a1519918" providerId="ADAL" clId="{3C110CA1-6925-47B7-B360-6E55E8F4D130}" dt="2022-06-07T13:04:51.329" v="3442" actId="20577"/>
          <ac:spMkLst>
            <pc:docMk/>
            <pc:sldMk cId="736243168" sldId="294"/>
            <ac:spMk id="2" creationId="{C68BA1D1-CCC3-872D-6694-C02DD2DFC04A}"/>
          </ac:spMkLst>
        </pc:spChg>
        <pc:spChg chg="del">
          <ac:chgData name="Jack Royer (Student at CentraleSupelec)" userId="11f0510e-489d-4463-887a-a276a1519918" providerId="ADAL" clId="{3C110CA1-6925-47B7-B360-6E55E8F4D130}" dt="2022-06-07T08:44:22.400" v="2403" actId="478"/>
          <ac:spMkLst>
            <pc:docMk/>
            <pc:sldMk cId="736243168" sldId="294"/>
            <ac:spMk id="11" creationId="{012409C0-1690-835F-1128-E506E03C8C07}"/>
          </ac:spMkLst>
        </pc:spChg>
        <pc:spChg chg="add mod">
          <ac:chgData name="Jack Royer (Student at CentraleSupelec)" userId="11f0510e-489d-4463-887a-a276a1519918" providerId="ADAL" clId="{3C110CA1-6925-47B7-B360-6E55E8F4D130}" dt="2022-06-07T13:02:19.366" v="3407" actId="20577"/>
          <ac:spMkLst>
            <pc:docMk/>
            <pc:sldMk cId="736243168" sldId="294"/>
            <ac:spMk id="12" creationId="{CBA41C87-C9EC-9515-31A3-D1DE2D3A0042}"/>
          </ac:spMkLst>
        </pc:spChg>
        <pc:spChg chg="del">
          <ac:chgData name="Jack Royer (Student at CentraleSupelec)" userId="11f0510e-489d-4463-887a-a276a1519918" providerId="ADAL" clId="{3C110CA1-6925-47B7-B360-6E55E8F4D130}" dt="2022-06-07T08:44:22.400" v="2403" actId="478"/>
          <ac:spMkLst>
            <pc:docMk/>
            <pc:sldMk cId="736243168" sldId="294"/>
            <ac:spMk id="14" creationId="{FFE2696C-E2DE-999A-A051-789A6512541A}"/>
          </ac:spMkLst>
        </pc:spChg>
        <pc:spChg chg="del">
          <ac:chgData name="Jack Royer (Student at CentraleSupelec)" userId="11f0510e-489d-4463-887a-a276a1519918" providerId="ADAL" clId="{3C110CA1-6925-47B7-B360-6E55E8F4D130}" dt="2022-06-07T08:44:22.400" v="2403" actId="478"/>
          <ac:spMkLst>
            <pc:docMk/>
            <pc:sldMk cId="736243168" sldId="294"/>
            <ac:spMk id="15" creationId="{18B63C41-E8DF-69E8-97AF-E73F146B4136}"/>
          </ac:spMkLst>
        </pc:spChg>
        <pc:picChg chg="add del mod ord">
          <ac:chgData name="Jack Royer (Student at CentraleSupelec)" userId="11f0510e-489d-4463-887a-a276a1519918" providerId="ADAL" clId="{3C110CA1-6925-47B7-B360-6E55E8F4D130}" dt="2022-06-07T08:55:21.426" v="2690" actId="478"/>
          <ac:picMkLst>
            <pc:docMk/>
            <pc:sldMk cId="736243168" sldId="294"/>
            <ac:picMk id="5" creationId="{D8F0907D-9353-0040-1372-19FC7BAC9481}"/>
          </ac:picMkLst>
        </pc:picChg>
        <pc:picChg chg="del">
          <ac:chgData name="Jack Royer (Student at CentraleSupelec)" userId="11f0510e-489d-4463-887a-a276a1519918" providerId="ADAL" clId="{3C110CA1-6925-47B7-B360-6E55E8F4D130}" dt="2022-06-07T08:44:22.400" v="2403" actId="478"/>
          <ac:picMkLst>
            <pc:docMk/>
            <pc:sldMk cId="736243168" sldId="294"/>
            <ac:picMk id="8" creationId="{1CB5862B-D72E-2CEF-CDDB-440CCD020A53}"/>
          </ac:picMkLst>
        </pc:picChg>
        <pc:cxnChg chg="del">
          <ac:chgData name="Jack Royer (Student at CentraleSupelec)" userId="11f0510e-489d-4463-887a-a276a1519918" providerId="ADAL" clId="{3C110CA1-6925-47B7-B360-6E55E8F4D130}" dt="2022-06-07T08:44:22.400" v="2403" actId="478"/>
          <ac:cxnSpMkLst>
            <pc:docMk/>
            <pc:sldMk cId="736243168" sldId="294"/>
            <ac:cxnSpMk id="6" creationId="{5456DBAE-FED4-B7D7-B5C5-4280AD512671}"/>
          </ac:cxnSpMkLst>
        </pc:cxnChg>
      </pc:sldChg>
      <pc:sldChg chg="modSp add mod ord">
        <pc:chgData name="Jack Royer (Student at CentraleSupelec)" userId="11f0510e-489d-4463-887a-a276a1519918" providerId="ADAL" clId="{3C110CA1-6925-47B7-B360-6E55E8F4D130}" dt="2022-06-07T13:04:38.866" v="3434" actId="20577"/>
        <pc:sldMkLst>
          <pc:docMk/>
          <pc:sldMk cId="2142633180" sldId="295"/>
        </pc:sldMkLst>
        <pc:spChg chg="mod">
          <ac:chgData name="Jack Royer (Student at CentraleSupelec)" userId="11f0510e-489d-4463-887a-a276a1519918" providerId="ADAL" clId="{3C110CA1-6925-47B7-B360-6E55E8F4D130}" dt="2022-06-07T13:04:38.866" v="3434" actId="20577"/>
          <ac:spMkLst>
            <pc:docMk/>
            <pc:sldMk cId="2142633180" sldId="295"/>
            <ac:spMk id="2" creationId="{D5EA69A1-AF74-6854-A4EA-576D36D5516F}"/>
          </ac:spMkLst>
        </pc:spChg>
        <pc:spChg chg="mod">
          <ac:chgData name="Jack Royer (Student at CentraleSupelec)" userId="11f0510e-489d-4463-887a-a276a1519918" providerId="ADAL" clId="{3C110CA1-6925-47B7-B360-6E55E8F4D130}" dt="2022-06-07T09:03:15.759" v="3049" actId="20577"/>
          <ac:spMkLst>
            <pc:docMk/>
            <pc:sldMk cId="2142633180" sldId="295"/>
            <ac:spMk id="3" creationId="{C0732D07-12FA-172F-3603-7EAD1375C582}"/>
          </ac:spMkLst>
        </pc:spChg>
      </pc:sldChg>
      <pc:sldChg chg="modSp mod">
        <pc:chgData name="Jack Royer (Student at CentraleSupelec)" userId="11f0510e-489d-4463-887a-a276a1519918" providerId="ADAL" clId="{3C110CA1-6925-47B7-B360-6E55E8F4D130}" dt="2022-06-07T13:01:58.740" v="3406" actId="20577"/>
        <pc:sldMkLst>
          <pc:docMk/>
          <pc:sldMk cId="92739885" sldId="296"/>
        </pc:sldMkLst>
        <pc:spChg chg="mod">
          <ac:chgData name="Jack Royer (Student at CentraleSupelec)" userId="11f0510e-489d-4463-887a-a276a1519918" providerId="ADAL" clId="{3C110CA1-6925-47B7-B360-6E55E8F4D130}" dt="2022-06-07T13:01:58.740" v="3406" actId="20577"/>
          <ac:spMkLst>
            <pc:docMk/>
            <pc:sldMk cId="92739885" sldId="296"/>
            <ac:spMk id="3" creationId="{F9D5DEB2-486E-D5AE-A386-714EAF832773}"/>
          </ac:spMkLst>
        </pc:spChg>
      </pc:sldChg>
      <pc:sldChg chg="new del">
        <pc:chgData name="Jack Royer (Student at CentraleSupelec)" userId="11f0510e-489d-4463-887a-a276a1519918" providerId="ADAL" clId="{3C110CA1-6925-47B7-B360-6E55E8F4D130}" dt="2022-06-07T11:39:30.426" v="3061" actId="47"/>
        <pc:sldMkLst>
          <pc:docMk/>
          <pc:sldMk cId="1055653168" sldId="296"/>
        </pc:sldMkLst>
      </pc:sldChg>
      <pc:sldChg chg="delSp modSp add mod">
        <pc:chgData name="Jack Royer (Student at CentraleSupelec)" userId="11f0510e-489d-4463-887a-a276a1519918" providerId="ADAL" clId="{3C110CA1-6925-47B7-B360-6E55E8F4D130}" dt="2022-06-07T11:40:05.142" v="3116" actId="478"/>
        <pc:sldMkLst>
          <pc:docMk/>
          <pc:sldMk cId="1591858626" sldId="297"/>
        </pc:sldMkLst>
        <pc:spChg chg="mod">
          <ac:chgData name="Jack Royer (Student at CentraleSupelec)" userId="11f0510e-489d-4463-887a-a276a1519918" providerId="ADAL" clId="{3C110CA1-6925-47B7-B360-6E55E8F4D130}" dt="2022-06-07T11:39:54.399" v="3114" actId="313"/>
          <ac:spMkLst>
            <pc:docMk/>
            <pc:sldMk cId="1591858626" sldId="297"/>
            <ac:spMk id="2" creationId="{D5EA69A1-AF74-6854-A4EA-576D36D5516F}"/>
          </ac:spMkLst>
        </pc:spChg>
        <pc:spChg chg="del mod">
          <ac:chgData name="Jack Royer (Student at CentraleSupelec)" userId="11f0510e-489d-4463-887a-a276a1519918" providerId="ADAL" clId="{3C110CA1-6925-47B7-B360-6E55E8F4D130}" dt="2022-06-07T11:40:05.142" v="3116" actId="478"/>
          <ac:spMkLst>
            <pc:docMk/>
            <pc:sldMk cId="1591858626" sldId="297"/>
            <ac:spMk id="3" creationId="{C0732D07-12FA-172F-3603-7EAD1375C582}"/>
          </ac:spMkLst>
        </pc:spChg>
        <pc:picChg chg="del">
          <ac:chgData name="Jack Royer (Student at CentraleSupelec)" userId="11f0510e-489d-4463-887a-a276a1519918" providerId="ADAL" clId="{3C110CA1-6925-47B7-B360-6E55E8F4D130}" dt="2022-06-07T11:40:05.142" v="3116" actId="478"/>
          <ac:picMkLst>
            <pc:docMk/>
            <pc:sldMk cId="1591858626" sldId="297"/>
            <ac:picMk id="8" creationId="{CFD13810-314A-AB36-1E74-0C06B2F298A3}"/>
          </ac:picMkLst>
        </pc:picChg>
        <pc:picChg chg="del">
          <ac:chgData name="Jack Royer (Student at CentraleSupelec)" userId="11f0510e-489d-4463-887a-a276a1519918" providerId="ADAL" clId="{3C110CA1-6925-47B7-B360-6E55E8F4D130}" dt="2022-06-07T11:40:05.142" v="3116" actId="478"/>
          <ac:picMkLst>
            <pc:docMk/>
            <pc:sldMk cId="1591858626" sldId="297"/>
            <ac:picMk id="9" creationId="{F3EE1BE9-ED56-73E7-F1B6-C885DE8CCD56}"/>
          </ac:picMkLst>
        </pc:picChg>
        <pc:picChg chg="del">
          <ac:chgData name="Jack Royer (Student at CentraleSupelec)" userId="11f0510e-489d-4463-887a-a276a1519918" providerId="ADAL" clId="{3C110CA1-6925-47B7-B360-6E55E8F4D130}" dt="2022-06-07T11:40:05.142" v="3116" actId="478"/>
          <ac:picMkLst>
            <pc:docMk/>
            <pc:sldMk cId="1591858626" sldId="297"/>
            <ac:picMk id="10" creationId="{B21709D8-B3A7-D075-DD58-A955220C2BE5}"/>
          </ac:picMkLst>
        </pc:picChg>
        <pc:picChg chg="del">
          <ac:chgData name="Jack Royer (Student at CentraleSupelec)" userId="11f0510e-489d-4463-887a-a276a1519918" providerId="ADAL" clId="{3C110CA1-6925-47B7-B360-6E55E8F4D130}" dt="2022-06-07T11:40:05.142" v="3116" actId="478"/>
          <ac:picMkLst>
            <pc:docMk/>
            <pc:sldMk cId="1591858626" sldId="297"/>
            <ac:picMk id="11" creationId="{96A8FABC-DA6C-ABC7-F25B-7EB068516BCE}"/>
          </ac:picMkLst>
        </pc:picChg>
        <pc:picChg chg="del">
          <ac:chgData name="Jack Royer (Student at CentraleSupelec)" userId="11f0510e-489d-4463-887a-a276a1519918" providerId="ADAL" clId="{3C110CA1-6925-47B7-B360-6E55E8F4D130}" dt="2022-06-07T11:40:05.142" v="3116" actId="478"/>
          <ac:picMkLst>
            <pc:docMk/>
            <pc:sldMk cId="1591858626" sldId="297"/>
            <ac:picMk id="13" creationId="{65F73A10-AA9A-3352-4DA4-E3378E4BB5D0}"/>
          </ac:picMkLst>
        </pc:picChg>
        <pc:picChg chg="del">
          <ac:chgData name="Jack Royer (Student at CentraleSupelec)" userId="11f0510e-489d-4463-887a-a276a1519918" providerId="ADAL" clId="{3C110CA1-6925-47B7-B360-6E55E8F4D130}" dt="2022-06-07T11:40:05.142" v="3116" actId="478"/>
          <ac:picMkLst>
            <pc:docMk/>
            <pc:sldMk cId="1591858626" sldId="297"/>
            <ac:picMk id="17" creationId="{1DFFAE57-2809-4B2C-6D78-368AE24D5D8B}"/>
          </ac:picMkLst>
        </pc:picChg>
      </pc:sldChg>
      <pc:sldChg chg="setBg">
        <pc:chgData name="Jack Royer (Student at CentraleSupelec)" userId="11f0510e-489d-4463-887a-a276a1519918" providerId="ADAL" clId="{3C110CA1-6925-47B7-B360-6E55E8F4D130}" dt="2022-06-07T12:55:25.543" v="3300"/>
        <pc:sldMkLst>
          <pc:docMk/>
          <pc:sldMk cId="3030401678" sldId="297"/>
        </pc:sldMkLst>
      </pc:sldChg>
      <pc:sldChg chg="addSp modSp mod">
        <pc:chgData name="Jack Royer (Student at CentraleSupelec)" userId="11f0510e-489d-4463-887a-a276a1519918" providerId="ADAL" clId="{3C110CA1-6925-47B7-B360-6E55E8F4D130}" dt="2022-06-07T12:03:20.184" v="3291" actId="20577"/>
        <pc:sldMkLst>
          <pc:docMk/>
          <pc:sldMk cId="1591858626" sldId="299"/>
        </pc:sldMkLst>
        <pc:spChg chg="add mod">
          <ac:chgData name="Jack Royer (Student at CentraleSupelec)" userId="11f0510e-489d-4463-887a-a276a1519918" providerId="ADAL" clId="{3C110CA1-6925-47B7-B360-6E55E8F4D130}" dt="2022-06-07T12:03:20.184" v="3291" actId="20577"/>
          <ac:spMkLst>
            <pc:docMk/>
            <pc:sldMk cId="1591858626" sldId="299"/>
            <ac:spMk id="12" creationId="{792AE86A-BE36-DB00-563F-29F2382CE577}"/>
          </ac:spMkLst>
        </pc:spChg>
      </pc:sldChg>
    </pc:docChg>
  </pc:docChgLst>
  <pc:docChgLst>
    <pc:chgData name="Jack Royer (Student at CentraleSupelec)" userId="S::jack.royer@student-cs.fr::11f0510e-489d-4463-887a-a276a1519918" providerId="AD" clId="Web-{F19EA74A-3F83-42AE-AA00-775D72169FEB}"/>
    <pc:docChg chg="modSld">
      <pc:chgData name="Jack Royer (Student at CentraleSupelec)" userId="S::jack.royer@student-cs.fr::11f0510e-489d-4463-887a-a276a1519918" providerId="AD" clId="Web-{F19EA74A-3F83-42AE-AA00-775D72169FEB}" dt="2022-05-10T08:48:47.260" v="78" actId="1076"/>
      <pc:docMkLst>
        <pc:docMk/>
      </pc:docMkLst>
      <pc:sldChg chg="addSp delSp modSp mod setBg addAnim setClrOvrMap">
        <pc:chgData name="Jack Royer (Student at CentraleSupelec)" userId="S::jack.royer@student-cs.fr::11f0510e-489d-4463-887a-a276a1519918" providerId="AD" clId="Web-{F19EA74A-3F83-42AE-AA00-775D72169FEB}" dt="2022-05-10T08:42:31.811" v="60"/>
        <pc:sldMkLst>
          <pc:docMk/>
          <pc:sldMk cId="109857222" sldId="256"/>
        </pc:sldMkLst>
        <pc:spChg chg="mod">
          <ac:chgData name="Jack Royer (Student at CentraleSupelec)" userId="S::jack.royer@student-cs.fr::11f0510e-489d-4463-887a-a276a1519918" providerId="AD" clId="Web-{F19EA74A-3F83-42AE-AA00-775D72169FEB}" dt="2022-05-10T08:42:31.811" v="6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ack Royer (Student at CentraleSupelec)" userId="S::jack.royer@student-cs.fr::11f0510e-489d-4463-887a-a276a1519918" providerId="AD" clId="Web-{F19EA74A-3F83-42AE-AA00-775D72169FEB}" dt="2022-05-10T08:42:31.811" v="60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Jack Royer (Student at CentraleSupelec)" userId="S::jack.royer@student-cs.fr::11f0510e-489d-4463-887a-a276a1519918" providerId="AD" clId="Web-{F19EA74A-3F83-42AE-AA00-775D72169FEB}" dt="2022-05-10T08:42:31.811" v="60"/>
          <ac:spMkLst>
            <pc:docMk/>
            <pc:sldMk cId="109857222" sldId="256"/>
            <ac:spMk id="9" creationId="{71B2258F-86CA-4D4D-8270-BC05FCDEBFB3}"/>
          </ac:spMkLst>
        </pc:spChg>
        <pc:spChg chg="add del">
          <ac:chgData name="Jack Royer (Student at CentraleSupelec)" userId="S::jack.royer@student-cs.fr::11f0510e-489d-4463-887a-a276a1519918" providerId="AD" clId="Web-{F19EA74A-3F83-42AE-AA00-775D72169FEB}" dt="2022-05-10T08:42:31.733" v="59"/>
          <ac:spMkLst>
            <pc:docMk/>
            <pc:sldMk cId="109857222" sldId="256"/>
            <ac:spMk id="14" creationId="{71B2258F-86CA-4D4D-8270-BC05FCDEBFB3}"/>
          </ac:spMkLst>
        </pc:spChg>
        <pc:spChg chg="add">
          <ac:chgData name="Jack Royer (Student at CentraleSupelec)" userId="S::jack.royer@student-cs.fr::11f0510e-489d-4463-887a-a276a1519918" providerId="AD" clId="Web-{F19EA74A-3F83-42AE-AA00-775D72169FEB}" dt="2022-05-10T08:42:31.811" v="60"/>
          <ac:spMkLst>
            <pc:docMk/>
            <pc:sldMk cId="109857222" sldId="256"/>
            <ac:spMk id="16" creationId="{007891EC-4501-44ED-A8C8-B11B6DB767AB}"/>
          </ac:spMkLst>
        </pc:spChg>
        <pc:spChg chg="add">
          <ac:chgData name="Jack Royer (Student at CentraleSupelec)" userId="S::jack.royer@student-cs.fr::11f0510e-489d-4463-887a-a276a1519918" providerId="AD" clId="Web-{F19EA74A-3F83-42AE-AA00-775D72169FEB}" dt="2022-05-10T08:42:31.811" v="60"/>
          <ac:spMkLst>
            <pc:docMk/>
            <pc:sldMk cId="109857222" sldId="256"/>
            <ac:spMk id="17" creationId="{C1DD1A8A-57D5-4A81-AD04-532B043C5611}"/>
          </ac:spMkLst>
        </pc:spChg>
        <pc:picChg chg="add mod ord">
          <ac:chgData name="Jack Royer (Student at CentraleSupelec)" userId="S::jack.royer@student-cs.fr::11f0510e-489d-4463-887a-a276a1519918" providerId="AD" clId="Web-{F19EA74A-3F83-42AE-AA00-775D72169FEB}" dt="2022-05-10T08:42:31.811" v="60"/>
          <ac:picMkLst>
            <pc:docMk/>
            <pc:sldMk cId="109857222" sldId="256"/>
            <ac:picMk id="4" creationId="{25574AB3-4466-F397-3F3E-B3D810731D99}"/>
          </ac:picMkLst>
        </pc:picChg>
        <pc:picChg chg="del">
          <ac:chgData name="Jack Royer (Student at CentraleSupelec)" userId="S::jack.royer@student-cs.fr::11f0510e-489d-4463-887a-a276a1519918" providerId="AD" clId="Web-{F19EA74A-3F83-42AE-AA00-775D72169FEB}" dt="2022-05-10T08:41:56.700" v="36"/>
          <ac:picMkLst>
            <pc:docMk/>
            <pc:sldMk cId="109857222" sldId="256"/>
            <ac:picMk id="5" creationId="{A764C84D-501E-5D3B-05B1-8C3C8A6FF564}"/>
          </ac:picMkLst>
        </pc:picChg>
      </pc:sldChg>
      <pc:sldChg chg="addSp delSp modSp mod setBg">
        <pc:chgData name="Jack Royer (Student at CentraleSupelec)" userId="S::jack.royer@student-cs.fr::11f0510e-489d-4463-887a-a276a1519918" providerId="AD" clId="Web-{F19EA74A-3F83-42AE-AA00-775D72169FEB}" dt="2022-05-10T08:46:56.631" v="69"/>
        <pc:sldMkLst>
          <pc:docMk/>
          <pc:sldMk cId="3629291960" sldId="257"/>
        </pc:sldMkLst>
        <pc:spChg chg="mod">
          <ac:chgData name="Jack Royer (Student at CentraleSupelec)" userId="S::jack.royer@student-cs.fr::11f0510e-489d-4463-887a-a276a1519918" providerId="AD" clId="Web-{F19EA74A-3F83-42AE-AA00-775D72169FEB}" dt="2022-05-10T08:46:56.631" v="69"/>
          <ac:spMkLst>
            <pc:docMk/>
            <pc:sldMk cId="3629291960" sldId="257"/>
            <ac:spMk id="2" creationId="{0D5F90F0-3785-D566-10A8-4D5944BD8602}"/>
          </ac:spMkLst>
        </pc:spChg>
        <pc:spChg chg="mod">
          <ac:chgData name="Jack Royer (Student at CentraleSupelec)" userId="S::jack.royer@student-cs.fr::11f0510e-489d-4463-887a-a276a1519918" providerId="AD" clId="Web-{F19EA74A-3F83-42AE-AA00-775D72169FEB}" dt="2022-05-10T08:46:56.631" v="69"/>
          <ac:spMkLst>
            <pc:docMk/>
            <pc:sldMk cId="3629291960" sldId="257"/>
            <ac:spMk id="3" creationId="{D050AF10-6CDE-0BED-38CF-81846C525A75}"/>
          </ac:spMkLst>
        </pc:spChg>
        <pc:spChg chg="add del">
          <ac:chgData name="Jack Royer (Student at CentraleSupelec)" userId="S::jack.royer@student-cs.fr::11f0510e-489d-4463-887a-a276a1519918" providerId="AD" clId="Web-{F19EA74A-3F83-42AE-AA00-775D72169FEB}" dt="2022-05-10T08:45:35.863" v="66"/>
          <ac:spMkLst>
            <pc:docMk/>
            <pc:sldMk cId="3629291960" sldId="257"/>
            <ac:spMk id="9" creationId="{743AA782-23D1-4521-8CAD-47662984AA08}"/>
          </ac:spMkLst>
        </pc:spChg>
        <pc:spChg chg="add del">
          <ac:chgData name="Jack Royer (Student at CentraleSupelec)" userId="S::jack.royer@student-cs.fr::11f0510e-489d-4463-887a-a276a1519918" providerId="AD" clId="Web-{F19EA74A-3F83-42AE-AA00-775D72169FEB}" dt="2022-05-10T08:45:35.863" v="66"/>
          <ac:spMkLst>
            <pc:docMk/>
            <pc:sldMk cId="3629291960" sldId="257"/>
            <ac:spMk id="11" creationId="{71877DBC-BB60-40F0-AC93-2ACDBAAE60CE}"/>
          </ac:spMkLst>
        </pc:spChg>
        <pc:spChg chg="add del">
          <ac:chgData name="Jack Royer (Student at CentraleSupelec)" userId="S::jack.royer@student-cs.fr::11f0510e-489d-4463-887a-a276a1519918" providerId="AD" clId="Web-{F19EA74A-3F83-42AE-AA00-775D72169FEB}" dt="2022-05-10T08:46:56.631" v="69"/>
          <ac:spMkLst>
            <pc:docMk/>
            <pc:sldMk cId="3629291960" sldId="257"/>
            <ac:spMk id="16" creationId="{F13C74B1-5B17-4795-BED0-7140497B445A}"/>
          </ac:spMkLst>
        </pc:spChg>
        <pc:spChg chg="add del">
          <ac:chgData name="Jack Royer (Student at CentraleSupelec)" userId="S::jack.royer@student-cs.fr::11f0510e-489d-4463-887a-a276a1519918" providerId="AD" clId="Web-{F19EA74A-3F83-42AE-AA00-775D72169FEB}" dt="2022-05-10T08:46:56.631" v="69"/>
          <ac:spMkLst>
            <pc:docMk/>
            <pc:sldMk cId="3629291960" sldId="257"/>
            <ac:spMk id="18" creationId="{D4974D33-8DC5-464E-8C6D-BE58F0669C17}"/>
          </ac:spMkLst>
        </pc:spChg>
        <pc:spChg chg="add">
          <ac:chgData name="Jack Royer (Student at CentraleSupelec)" userId="S::jack.royer@student-cs.fr::11f0510e-489d-4463-887a-a276a1519918" providerId="AD" clId="Web-{F19EA74A-3F83-42AE-AA00-775D72169FEB}" dt="2022-05-10T08:46:56.631" v="69"/>
          <ac:spMkLst>
            <pc:docMk/>
            <pc:sldMk cId="3629291960" sldId="257"/>
            <ac:spMk id="23" creationId="{91F32EBA-ED97-466E-8CFA-8382584155D0}"/>
          </ac:spMkLst>
        </pc:spChg>
        <pc:spChg chg="add">
          <ac:chgData name="Jack Royer (Student at CentraleSupelec)" userId="S::jack.royer@student-cs.fr::11f0510e-489d-4463-887a-a276a1519918" providerId="AD" clId="Web-{F19EA74A-3F83-42AE-AA00-775D72169FEB}" dt="2022-05-10T08:46:56.631" v="69"/>
          <ac:spMkLst>
            <pc:docMk/>
            <pc:sldMk cId="3629291960" sldId="257"/>
            <ac:spMk id="25" creationId="{62A38935-BB53-4DF7-A56E-48DD25B685D7}"/>
          </ac:spMkLst>
        </pc:spChg>
        <pc:picChg chg="add del mod">
          <ac:chgData name="Jack Royer (Student at CentraleSupelec)" userId="S::jack.royer@student-cs.fr::11f0510e-489d-4463-887a-a276a1519918" providerId="AD" clId="Web-{F19EA74A-3F83-42AE-AA00-775D72169FEB}" dt="2022-05-10T08:45:14.878" v="64"/>
          <ac:picMkLst>
            <pc:docMk/>
            <pc:sldMk cId="3629291960" sldId="257"/>
            <ac:picMk id="4" creationId="{620FA545-6B2F-061C-6EF9-B148700C1996}"/>
          </ac:picMkLst>
        </pc:picChg>
        <pc:picChg chg="add del mod">
          <ac:chgData name="Jack Royer (Student at CentraleSupelec)" userId="S::jack.royer@student-cs.fr::11f0510e-489d-4463-887a-a276a1519918" providerId="AD" clId="Web-{F19EA74A-3F83-42AE-AA00-775D72169FEB}" dt="2022-05-10T08:45:43.567" v="67"/>
          <ac:picMkLst>
            <pc:docMk/>
            <pc:sldMk cId="3629291960" sldId="257"/>
            <ac:picMk id="5" creationId="{E8B02F33-8592-207A-DFA3-00BF5FD67998}"/>
          </ac:picMkLst>
        </pc:picChg>
        <pc:picChg chg="add mod">
          <ac:chgData name="Jack Royer (Student at CentraleSupelec)" userId="S::jack.royer@student-cs.fr::11f0510e-489d-4463-887a-a276a1519918" providerId="AD" clId="Web-{F19EA74A-3F83-42AE-AA00-775D72169FEB}" dt="2022-05-10T08:46:56.631" v="69"/>
          <ac:picMkLst>
            <pc:docMk/>
            <pc:sldMk cId="3629291960" sldId="257"/>
            <ac:picMk id="6" creationId="{C0888EC7-13CA-392E-3A02-B4E0276017A0}"/>
          </ac:picMkLst>
        </pc:picChg>
      </pc:sldChg>
      <pc:sldChg chg="addSp modSp">
        <pc:chgData name="Jack Royer (Student at CentraleSupelec)" userId="S::jack.royer@student-cs.fr::11f0510e-489d-4463-887a-a276a1519918" providerId="AD" clId="Web-{F19EA74A-3F83-42AE-AA00-775D72169FEB}" dt="2022-05-10T08:48:47.260" v="78" actId="1076"/>
        <pc:sldMkLst>
          <pc:docMk/>
          <pc:sldMk cId="783045432" sldId="258"/>
        </pc:sldMkLst>
        <pc:picChg chg="add mod">
          <ac:chgData name="Jack Royer (Student at CentraleSupelec)" userId="S::jack.royer@student-cs.fr::11f0510e-489d-4463-887a-a276a1519918" providerId="AD" clId="Web-{F19EA74A-3F83-42AE-AA00-775D72169FEB}" dt="2022-05-10T08:48:47.260" v="78" actId="1076"/>
          <ac:picMkLst>
            <pc:docMk/>
            <pc:sldMk cId="783045432" sldId="258"/>
            <ac:picMk id="5" creationId="{F4F5DB44-ACBF-ADB3-FF48-CBD149349E51}"/>
          </ac:picMkLst>
        </pc:picChg>
      </pc:sldChg>
      <pc:sldChg chg="addSp modSp">
        <pc:chgData name="Jack Royer (Student at CentraleSupelec)" userId="S::jack.royer@student-cs.fr::11f0510e-489d-4463-887a-a276a1519918" providerId="AD" clId="Web-{F19EA74A-3F83-42AE-AA00-775D72169FEB}" dt="2022-05-10T08:47:53.289" v="75" actId="1076"/>
        <pc:sldMkLst>
          <pc:docMk/>
          <pc:sldMk cId="3731900340" sldId="260"/>
        </pc:sldMkLst>
        <pc:picChg chg="add mod">
          <ac:chgData name="Jack Royer (Student at CentraleSupelec)" userId="S::jack.royer@student-cs.fr::11f0510e-489d-4463-887a-a276a1519918" providerId="AD" clId="Web-{F19EA74A-3F83-42AE-AA00-775D72169FEB}" dt="2022-05-10T08:47:53.289" v="75" actId="1076"/>
          <ac:picMkLst>
            <pc:docMk/>
            <pc:sldMk cId="3731900340" sldId="260"/>
            <ac:picMk id="3" creationId="{687576A2-79B7-E48C-95CF-6DB615ACD485}"/>
          </ac:picMkLst>
        </pc:picChg>
      </pc:sldChg>
      <pc:sldChg chg="addSp modSp mod setBg">
        <pc:chgData name="Jack Royer (Student at CentraleSupelec)" userId="S::jack.royer@student-cs.fr::11f0510e-489d-4463-887a-a276a1519918" providerId="AD" clId="Web-{F19EA74A-3F83-42AE-AA00-775D72169FEB}" dt="2022-05-10T08:47:17.601" v="71"/>
        <pc:sldMkLst>
          <pc:docMk/>
          <pc:sldMk cId="322847883" sldId="263"/>
        </pc:sldMkLst>
        <pc:spChg chg="mod">
          <ac:chgData name="Jack Royer (Student at CentraleSupelec)" userId="S::jack.royer@student-cs.fr::11f0510e-489d-4463-887a-a276a1519918" providerId="AD" clId="Web-{F19EA74A-3F83-42AE-AA00-775D72169FEB}" dt="2022-05-10T08:47:17.601" v="71"/>
          <ac:spMkLst>
            <pc:docMk/>
            <pc:sldMk cId="322847883" sldId="263"/>
            <ac:spMk id="2" creationId="{27E33E72-4281-F7D1-D9A6-7BA98A78AA24}"/>
          </ac:spMkLst>
        </pc:spChg>
        <pc:spChg chg="mod">
          <ac:chgData name="Jack Royer (Student at CentraleSupelec)" userId="S::jack.royer@student-cs.fr::11f0510e-489d-4463-887a-a276a1519918" providerId="AD" clId="Web-{F19EA74A-3F83-42AE-AA00-775D72169FEB}" dt="2022-05-10T08:47:17.601" v="71"/>
          <ac:spMkLst>
            <pc:docMk/>
            <pc:sldMk cId="322847883" sldId="263"/>
            <ac:spMk id="3" creationId="{77B15DD1-C2FB-FBAB-E3A1-247670208432}"/>
          </ac:spMkLst>
        </pc:spChg>
        <pc:spChg chg="add">
          <ac:chgData name="Jack Royer (Student at CentraleSupelec)" userId="S::jack.royer@student-cs.fr::11f0510e-489d-4463-887a-a276a1519918" providerId="AD" clId="Web-{F19EA74A-3F83-42AE-AA00-775D72169FEB}" dt="2022-05-10T08:47:17.601" v="71"/>
          <ac:spMkLst>
            <pc:docMk/>
            <pc:sldMk cId="322847883" sldId="263"/>
            <ac:spMk id="10" creationId="{231598CC-E9D8-46F1-A31D-21527BFD635F}"/>
          </ac:spMkLst>
        </pc:spChg>
        <pc:spChg chg="add">
          <ac:chgData name="Jack Royer (Student at CentraleSupelec)" userId="S::jack.royer@student-cs.fr::11f0510e-489d-4463-887a-a276a1519918" providerId="AD" clId="Web-{F19EA74A-3F83-42AE-AA00-775D72169FEB}" dt="2022-05-10T08:47:17.601" v="71"/>
          <ac:spMkLst>
            <pc:docMk/>
            <pc:sldMk cId="322847883" sldId="263"/>
            <ac:spMk id="12" creationId="{CB147A70-DC29-4DDF-A34C-2B82C6E2295E}"/>
          </ac:spMkLst>
        </pc:spChg>
        <pc:spChg chg="add">
          <ac:chgData name="Jack Royer (Student at CentraleSupelec)" userId="S::jack.royer@student-cs.fr::11f0510e-489d-4463-887a-a276a1519918" providerId="AD" clId="Web-{F19EA74A-3F83-42AE-AA00-775D72169FEB}" dt="2022-05-10T08:47:17.601" v="71"/>
          <ac:spMkLst>
            <pc:docMk/>
            <pc:sldMk cId="322847883" sldId="263"/>
            <ac:spMk id="14" creationId="{3B438362-1E1E-4C62-A99E-4134CB16366C}"/>
          </ac:spMkLst>
        </pc:spChg>
        <pc:spChg chg="add">
          <ac:chgData name="Jack Royer (Student at CentraleSupelec)" userId="S::jack.royer@student-cs.fr::11f0510e-489d-4463-887a-a276a1519918" providerId="AD" clId="Web-{F19EA74A-3F83-42AE-AA00-775D72169FEB}" dt="2022-05-10T08:47:17.601" v="71"/>
          <ac:spMkLst>
            <pc:docMk/>
            <pc:sldMk cId="322847883" sldId="263"/>
            <ac:spMk id="16" creationId="{6C077334-5571-4B83-A83E-4CCCFA7B5E8A}"/>
          </ac:spMkLst>
        </pc:spChg>
        <pc:spChg chg="add">
          <ac:chgData name="Jack Royer (Student at CentraleSupelec)" userId="S::jack.royer@student-cs.fr::11f0510e-489d-4463-887a-a276a1519918" providerId="AD" clId="Web-{F19EA74A-3F83-42AE-AA00-775D72169FEB}" dt="2022-05-10T08:47:17.601" v="71"/>
          <ac:spMkLst>
            <pc:docMk/>
            <pc:sldMk cId="322847883" sldId="263"/>
            <ac:spMk id="20" creationId="{0F646DF8-223D-47DD-95B1-F2654229E56C}"/>
          </ac:spMkLst>
        </pc:spChg>
        <pc:spChg chg="add">
          <ac:chgData name="Jack Royer (Student at CentraleSupelec)" userId="S::jack.royer@student-cs.fr::11f0510e-489d-4463-887a-a276a1519918" providerId="AD" clId="Web-{F19EA74A-3F83-42AE-AA00-775D72169FEB}" dt="2022-05-10T08:47:17.601" v="71"/>
          <ac:spMkLst>
            <pc:docMk/>
            <pc:sldMk cId="322847883" sldId="263"/>
            <ac:spMk id="22" creationId="{4D3DC50D-CA0F-48F9-B17E-20D8669AA4E0}"/>
          </ac:spMkLst>
        </pc:spChg>
        <pc:picChg chg="mod">
          <ac:chgData name="Jack Royer (Student at CentraleSupelec)" userId="S::jack.royer@student-cs.fr::11f0510e-489d-4463-887a-a276a1519918" providerId="AD" clId="Web-{F19EA74A-3F83-42AE-AA00-775D72169FEB}" dt="2022-05-10T08:47:17.601" v="71"/>
          <ac:picMkLst>
            <pc:docMk/>
            <pc:sldMk cId="322847883" sldId="263"/>
            <ac:picMk id="4" creationId="{052AFD81-EFAA-58D3-10B8-B773FA417624}"/>
          </ac:picMkLst>
        </pc:picChg>
        <pc:picChg chg="add mod">
          <ac:chgData name="Jack Royer (Student at CentraleSupelec)" userId="S::jack.royer@student-cs.fr::11f0510e-489d-4463-887a-a276a1519918" providerId="AD" clId="Web-{F19EA74A-3F83-42AE-AA00-775D72169FEB}" dt="2022-05-10T08:47:17.601" v="71"/>
          <ac:picMkLst>
            <pc:docMk/>
            <pc:sldMk cId="322847883" sldId="263"/>
            <ac:picMk id="5" creationId="{980F947D-ED0C-0DB1-BCB5-8DFAAE100AA4}"/>
          </ac:picMkLst>
        </pc:picChg>
        <pc:cxnChg chg="add">
          <ac:chgData name="Jack Royer (Student at CentraleSupelec)" userId="S::jack.royer@student-cs.fr::11f0510e-489d-4463-887a-a276a1519918" providerId="AD" clId="Web-{F19EA74A-3F83-42AE-AA00-775D72169FEB}" dt="2022-05-10T08:47:17.601" v="71"/>
          <ac:cxnSpMkLst>
            <pc:docMk/>
            <pc:sldMk cId="322847883" sldId="263"/>
            <ac:cxnSpMk id="18" creationId="{2F61ABFD-DE05-41FD-A6B7-6D40196C1570}"/>
          </ac:cxnSpMkLst>
        </pc:cxnChg>
      </pc:sldChg>
    </pc:docChg>
  </pc:docChgLst>
  <pc:docChgLst>
    <pc:chgData name="ruben Salvador" userId="S::ruben.salvador@centralesupelec.fr::1b6fe4e3-c468-40c2-b523-d71a9640eb63" providerId="AD" clId="Web-{AE5184BD-9AF4-4487-82C1-9CBBC254273E}"/>
    <pc:docChg chg="modSld">
      <pc:chgData name="ruben Salvador" userId="S::ruben.salvador@centralesupelec.fr::1b6fe4e3-c468-40c2-b523-d71a9640eb63" providerId="AD" clId="Web-{AE5184BD-9AF4-4487-82C1-9CBBC254273E}" dt="2022-06-07T09:39:32.982" v="20" actId="20577"/>
      <pc:docMkLst>
        <pc:docMk/>
      </pc:docMkLst>
      <pc:sldChg chg="modSp">
        <pc:chgData name="ruben Salvador" userId="S::ruben.salvador@centralesupelec.fr::1b6fe4e3-c468-40c2-b523-d71a9640eb63" providerId="AD" clId="Web-{AE5184BD-9AF4-4487-82C1-9CBBC254273E}" dt="2022-06-07T09:35:33.451" v="12" actId="20577"/>
        <pc:sldMkLst>
          <pc:docMk/>
          <pc:sldMk cId="2088918379" sldId="277"/>
        </pc:sldMkLst>
        <pc:spChg chg="mod">
          <ac:chgData name="ruben Salvador" userId="S::ruben.salvador@centralesupelec.fr::1b6fe4e3-c468-40c2-b523-d71a9640eb63" providerId="AD" clId="Web-{AE5184BD-9AF4-4487-82C1-9CBBC254273E}" dt="2022-06-07T09:35:33.451" v="12" actId="20577"/>
          <ac:spMkLst>
            <pc:docMk/>
            <pc:sldMk cId="2088918379" sldId="277"/>
            <ac:spMk id="5" creationId="{D87B1C20-5111-BC21-CD34-96296A29FDA1}"/>
          </ac:spMkLst>
        </pc:spChg>
      </pc:sldChg>
      <pc:sldChg chg="modSp">
        <pc:chgData name="ruben Salvador" userId="S::ruben.salvador@centralesupelec.fr::1b6fe4e3-c468-40c2-b523-d71a9640eb63" providerId="AD" clId="Web-{AE5184BD-9AF4-4487-82C1-9CBBC254273E}" dt="2022-06-07T09:35:46.093" v="13" actId="20577"/>
        <pc:sldMkLst>
          <pc:docMk/>
          <pc:sldMk cId="849731070" sldId="279"/>
        </pc:sldMkLst>
        <pc:spChg chg="mod">
          <ac:chgData name="ruben Salvador" userId="S::ruben.salvador@centralesupelec.fr::1b6fe4e3-c468-40c2-b523-d71a9640eb63" providerId="AD" clId="Web-{AE5184BD-9AF4-4487-82C1-9CBBC254273E}" dt="2022-06-07T09:35:46.093" v="13" actId="20577"/>
          <ac:spMkLst>
            <pc:docMk/>
            <pc:sldMk cId="849731070" sldId="279"/>
            <ac:spMk id="2" creationId="{C68BA1D1-CCC3-872D-6694-C02DD2DFC04A}"/>
          </ac:spMkLst>
        </pc:spChg>
      </pc:sldChg>
      <pc:sldChg chg="modSp">
        <pc:chgData name="ruben Salvador" userId="S::ruben.salvador@centralesupelec.fr::1b6fe4e3-c468-40c2-b523-d71a9640eb63" providerId="AD" clId="Web-{AE5184BD-9AF4-4487-82C1-9CBBC254273E}" dt="2022-06-07T09:37:03.832" v="15"/>
        <pc:sldMkLst>
          <pc:docMk/>
          <pc:sldMk cId="3548822218" sldId="280"/>
        </pc:sldMkLst>
        <pc:graphicFrameChg chg="mod modGraphic">
          <ac:chgData name="ruben Salvador" userId="S::ruben.salvador@centralesupelec.fr::1b6fe4e3-c468-40c2-b523-d71a9640eb63" providerId="AD" clId="Web-{AE5184BD-9AF4-4487-82C1-9CBBC254273E}" dt="2022-06-07T09:37:03.832" v="15"/>
          <ac:graphicFrameMkLst>
            <pc:docMk/>
            <pc:sldMk cId="3548822218" sldId="280"/>
            <ac:graphicFrameMk id="7" creationId="{D85CFB5F-33E2-82B2-63EE-A6D920274AF9}"/>
          </ac:graphicFrameMkLst>
        </pc:graphicFrameChg>
      </pc:sldChg>
      <pc:sldChg chg="modSp">
        <pc:chgData name="ruben Salvador" userId="S::ruben.salvador@centralesupelec.fr::1b6fe4e3-c468-40c2-b523-d71a9640eb63" providerId="AD" clId="Web-{AE5184BD-9AF4-4487-82C1-9CBBC254273E}" dt="2022-06-07T09:39:32.982" v="20" actId="20577"/>
        <pc:sldMkLst>
          <pc:docMk/>
          <pc:sldMk cId="773578399" sldId="284"/>
        </pc:sldMkLst>
        <pc:spChg chg="mod">
          <ac:chgData name="ruben Salvador" userId="S::ruben.salvador@centralesupelec.fr::1b6fe4e3-c468-40c2-b523-d71a9640eb63" providerId="AD" clId="Web-{AE5184BD-9AF4-4487-82C1-9CBBC254273E}" dt="2022-06-07T09:39:32.982" v="20" actId="20577"/>
          <ac:spMkLst>
            <pc:docMk/>
            <pc:sldMk cId="773578399" sldId="284"/>
            <ac:spMk id="3" creationId="{F6E247FE-296C-BB76-0C04-1066AB4C589D}"/>
          </ac:spMkLst>
        </pc:spChg>
      </pc:sldChg>
      <pc:sldChg chg="modSp">
        <pc:chgData name="ruben Salvador" userId="S::ruben.salvador@centralesupelec.fr::1b6fe4e3-c468-40c2-b523-d71a9640eb63" providerId="AD" clId="Web-{AE5184BD-9AF4-4487-82C1-9CBBC254273E}" dt="2022-06-07T09:29:24.975" v="3" actId="20577"/>
        <pc:sldMkLst>
          <pc:docMk/>
          <pc:sldMk cId="882696989" sldId="288"/>
        </pc:sldMkLst>
        <pc:spChg chg="mod">
          <ac:chgData name="ruben Salvador" userId="S::ruben.salvador@centralesupelec.fr::1b6fe4e3-c468-40c2-b523-d71a9640eb63" providerId="AD" clId="Web-{AE5184BD-9AF4-4487-82C1-9CBBC254273E}" dt="2022-06-07T09:29:24.975" v="3" actId="20577"/>
          <ac:spMkLst>
            <pc:docMk/>
            <pc:sldMk cId="882696989" sldId="288"/>
            <ac:spMk id="3" creationId="{C0732D07-12FA-172F-3603-7EAD1375C582}"/>
          </ac:spMkLst>
        </pc:spChg>
      </pc:sldChg>
      <pc:sldChg chg="modSp">
        <pc:chgData name="ruben Salvador" userId="S::ruben.salvador@centralesupelec.fr::1b6fe4e3-c468-40c2-b523-d71a9640eb63" providerId="AD" clId="Web-{AE5184BD-9AF4-4487-82C1-9CBBC254273E}" dt="2022-06-07T09:38:43.635" v="18" actId="20577"/>
        <pc:sldMkLst>
          <pc:docMk/>
          <pc:sldMk cId="913869228" sldId="290"/>
        </pc:sldMkLst>
        <pc:spChg chg="mod">
          <ac:chgData name="ruben Salvador" userId="S::ruben.salvador@centralesupelec.fr::1b6fe4e3-c468-40c2-b523-d71a9640eb63" providerId="AD" clId="Web-{AE5184BD-9AF4-4487-82C1-9CBBC254273E}" dt="2022-06-07T09:38:43.635" v="18" actId="20577"/>
          <ac:spMkLst>
            <pc:docMk/>
            <pc:sldMk cId="913869228" sldId="290"/>
            <ac:spMk id="5" creationId="{D3F45D50-1598-480D-B991-80FD2079FE9A}"/>
          </ac:spMkLst>
        </pc:spChg>
      </pc:sldChg>
      <pc:sldChg chg="modSp">
        <pc:chgData name="ruben Salvador" userId="S::ruben.salvador@centralesupelec.fr::1b6fe4e3-c468-40c2-b523-d71a9640eb63" providerId="AD" clId="Web-{AE5184BD-9AF4-4487-82C1-9CBBC254273E}" dt="2022-06-07T09:31:16.185" v="6" actId="20577"/>
        <pc:sldMkLst>
          <pc:docMk/>
          <pc:sldMk cId="4027530974" sldId="291"/>
        </pc:sldMkLst>
        <pc:spChg chg="mod">
          <ac:chgData name="ruben Salvador" userId="S::ruben.salvador@centralesupelec.fr::1b6fe4e3-c468-40c2-b523-d71a9640eb63" providerId="AD" clId="Web-{AE5184BD-9AF4-4487-82C1-9CBBC254273E}" dt="2022-06-07T09:31:16.185" v="6" actId="20577"/>
          <ac:spMkLst>
            <pc:docMk/>
            <pc:sldMk cId="4027530974" sldId="291"/>
            <ac:spMk id="15" creationId="{18B63C41-E8DF-69E8-97AF-E73F146B4136}"/>
          </ac:spMkLst>
        </pc:spChg>
      </pc:sldChg>
    </pc:docChg>
  </pc:docChgLst>
  <pc:docChgLst>
    <pc:chgData name="Mateo Dugas (Student at CentraleSupelec)" userId="S::mateo.dugas@student-cs.fr::5743c85b-0422-4d2e-999f-9fc2f888d317" providerId="AD" clId="Web-{98D8E6F5-1801-4D97-966E-6EAE488678AB}"/>
    <pc:docChg chg="addSld modSld sldOrd">
      <pc:chgData name="Mateo Dugas (Student at CentraleSupelec)" userId="S::mateo.dugas@student-cs.fr::5743c85b-0422-4d2e-999f-9fc2f888d317" providerId="AD" clId="Web-{98D8E6F5-1801-4D97-966E-6EAE488678AB}" dt="2022-04-07T09:07:08.221" v="732"/>
      <pc:docMkLst>
        <pc:docMk/>
      </pc:docMkLst>
      <pc:sldChg chg="modSp">
        <pc:chgData name="Mateo Dugas (Student at CentraleSupelec)" userId="S::mateo.dugas@student-cs.fr::5743c85b-0422-4d2e-999f-9fc2f888d317" providerId="AD" clId="Web-{98D8E6F5-1801-4D97-966E-6EAE488678AB}" dt="2022-04-07T07:56:46.001" v="33" actId="20577"/>
        <pc:sldMkLst>
          <pc:docMk/>
          <pc:sldMk cId="109857222" sldId="256"/>
        </pc:sldMkLst>
        <pc:spChg chg="mod">
          <ac:chgData name="Mateo Dugas (Student at CentraleSupelec)" userId="S::mateo.dugas@student-cs.fr::5743c85b-0422-4d2e-999f-9fc2f888d317" providerId="AD" clId="Web-{98D8E6F5-1801-4D97-966E-6EAE488678AB}" dt="2022-04-07T07:56:19.203" v="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ateo Dugas (Student at CentraleSupelec)" userId="S::mateo.dugas@student-cs.fr::5743c85b-0422-4d2e-999f-9fc2f888d317" providerId="AD" clId="Web-{98D8E6F5-1801-4D97-966E-6EAE488678AB}" dt="2022-04-07T07:56:46.001" v="33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Mateo Dugas (Student at CentraleSupelec)" userId="S::mateo.dugas@student-cs.fr::5743c85b-0422-4d2e-999f-9fc2f888d317" providerId="AD" clId="Web-{98D8E6F5-1801-4D97-966E-6EAE488678AB}" dt="2022-04-07T08:36:51.267" v="383" actId="20577"/>
        <pc:sldMkLst>
          <pc:docMk/>
          <pc:sldMk cId="3629291960" sldId="257"/>
        </pc:sldMkLst>
        <pc:spChg chg="mod">
          <ac:chgData name="Mateo Dugas (Student at CentraleSupelec)" userId="S::mateo.dugas@student-cs.fr::5743c85b-0422-4d2e-999f-9fc2f888d317" providerId="AD" clId="Web-{98D8E6F5-1801-4D97-966E-6EAE488678AB}" dt="2022-04-07T08:36:51.267" v="383" actId="20577"/>
          <ac:spMkLst>
            <pc:docMk/>
            <pc:sldMk cId="3629291960" sldId="257"/>
            <ac:spMk id="3" creationId="{D050AF10-6CDE-0BED-38CF-81846C525A75}"/>
          </ac:spMkLst>
        </pc:spChg>
      </pc:sldChg>
      <pc:sldChg chg="addSp modSp new">
        <pc:chgData name="Mateo Dugas (Student at CentraleSupelec)" userId="S::mateo.dugas@student-cs.fr::5743c85b-0422-4d2e-999f-9fc2f888d317" providerId="AD" clId="Web-{98D8E6F5-1801-4D97-966E-6EAE488678AB}" dt="2022-04-07T08:57:56.281" v="671" actId="20577"/>
        <pc:sldMkLst>
          <pc:docMk/>
          <pc:sldMk cId="3627740489" sldId="259"/>
        </pc:sldMkLst>
        <pc:spChg chg="mod">
          <ac:chgData name="Mateo Dugas (Student at CentraleSupelec)" userId="S::mateo.dugas@student-cs.fr::5743c85b-0422-4d2e-999f-9fc2f888d317" providerId="AD" clId="Web-{98D8E6F5-1801-4D97-966E-6EAE488678AB}" dt="2022-04-07T07:58:25.175" v="74" actId="20577"/>
          <ac:spMkLst>
            <pc:docMk/>
            <pc:sldMk cId="3627740489" sldId="259"/>
            <ac:spMk id="2" creationId="{43045C15-CA69-2C25-D489-94B0543AC56E}"/>
          </ac:spMkLst>
        </pc:spChg>
        <pc:spChg chg="mod">
          <ac:chgData name="Mateo Dugas (Student at CentraleSupelec)" userId="S::mateo.dugas@student-cs.fr::5743c85b-0422-4d2e-999f-9fc2f888d317" providerId="AD" clId="Web-{98D8E6F5-1801-4D97-966E-6EAE488678AB}" dt="2022-04-07T08:57:56.281" v="671" actId="20577"/>
          <ac:spMkLst>
            <pc:docMk/>
            <pc:sldMk cId="3627740489" sldId="259"/>
            <ac:spMk id="3" creationId="{F136927A-AB0D-4099-1A67-43D370299B9D}"/>
          </ac:spMkLst>
        </pc:spChg>
        <pc:picChg chg="add mod modCrop">
          <ac:chgData name="Mateo Dugas (Student at CentraleSupelec)" userId="S::mateo.dugas@student-cs.fr::5743c85b-0422-4d2e-999f-9fc2f888d317" providerId="AD" clId="Web-{98D8E6F5-1801-4D97-966E-6EAE488678AB}" dt="2022-04-07T08:36:06.266" v="362" actId="1076"/>
          <ac:picMkLst>
            <pc:docMk/>
            <pc:sldMk cId="3627740489" sldId="259"/>
            <ac:picMk id="4" creationId="{AA5B1583-385C-C4A8-E249-AF24000D5AC0}"/>
          </ac:picMkLst>
        </pc:picChg>
        <pc:picChg chg="add mod">
          <ac:chgData name="Mateo Dugas (Student at CentraleSupelec)" userId="S::mateo.dugas@student-cs.fr::5743c85b-0422-4d2e-999f-9fc2f888d317" providerId="AD" clId="Web-{98D8E6F5-1801-4D97-966E-6EAE488678AB}" dt="2022-04-07T08:36:07.672" v="363" actId="1076"/>
          <ac:picMkLst>
            <pc:docMk/>
            <pc:sldMk cId="3627740489" sldId="259"/>
            <ac:picMk id="5" creationId="{BBCD0924-3281-C5CB-3FB2-35CF1F9A5642}"/>
          </ac:picMkLst>
        </pc:picChg>
      </pc:sldChg>
      <pc:sldChg chg="modSp mod ord modShow">
        <pc:chgData name="Mateo Dugas (Student at CentraleSupelec)" userId="S::mateo.dugas@student-cs.fr::5743c85b-0422-4d2e-999f-9fc2f888d317" providerId="AD" clId="Web-{98D8E6F5-1801-4D97-966E-6EAE488678AB}" dt="2022-04-07T09:07:08.221" v="732"/>
        <pc:sldMkLst>
          <pc:docMk/>
          <pc:sldMk cId="2830706901" sldId="261"/>
        </pc:sldMkLst>
        <pc:spChg chg="mod">
          <ac:chgData name="Mateo Dugas (Student at CentraleSupelec)" userId="S::mateo.dugas@student-cs.fr::5743c85b-0422-4d2e-999f-9fc2f888d317" providerId="AD" clId="Web-{98D8E6F5-1801-4D97-966E-6EAE488678AB}" dt="2022-04-07T08:57:13.716" v="670" actId="20577"/>
          <ac:spMkLst>
            <pc:docMk/>
            <pc:sldMk cId="2830706901" sldId="261"/>
            <ac:spMk id="3" creationId="{119EE283-BE25-554B-996D-4D994B63CC69}"/>
          </ac:spMkLst>
        </pc:spChg>
      </pc:sldChg>
      <pc:sldChg chg="addSp modSp new">
        <pc:chgData name="Mateo Dugas (Student at CentraleSupelec)" userId="S::mateo.dugas@student-cs.fr::5743c85b-0422-4d2e-999f-9fc2f888d317" providerId="AD" clId="Web-{98D8E6F5-1801-4D97-966E-6EAE488678AB}" dt="2022-04-07T09:01:05.865" v="731" actId="20577"/>
        <pc:sldMkLst>
          <pc:docMk/>
          <pc:sldMk cId="322847883" sldId="263"/>
        </pc:sldMkLst>
        <pc:spChg chg="mod">
          <ac:chgData name="Mateo Dugas (Student at CentraleSupelec)" userId="S::mateo.dugas@student-cs.fr::5743c85b-0422-4d2e-999f-9fc2f888d317" providerId="AD" clId="Web-{98D8E6F5-1801-4D97-966E-6EAE488678AB}" dt="2022-04-07T08:39:47.118" v="399" actId="20577"/>
          <ac:spMkLst>
            <pc:docMk/>
            <pc:sldMk cId="322847883" sldId="263"/>
            <ac:spMk id="2" creationId="{27E33E72-4281-F7D1-D9A6-7BA98A78AA24}"/>
          </ac:spMkLst>
        </pc:spChg>
        <pc:spChg chg="mod">
          <ac:chgData name="Mateo Dugas (Student at CentraleSupelec)" userId="S::mateo.dugas@student-cs.fr::5743c85b-0422-4d2e-999f-9fc2f888d317" providerId="AD" clId="Web-{98D8E6F5-1801-4D97-966E-6EAE488678AB}" dt="2022-04-07T09:01:05.865" v="731" actId="20577"/>
          <ac:spMkLst>
            <pc:docMk/>
            <pc:sldMk cId="322847883" sldId="263"/>
            <ac:spMk id="3" creationId="{77B15DD1-C2FB-FBAB-E3A1-247670208432}"/>
          </ac:spMkLst>
        </pc:spChg>
        <pc:picChg chg="add mod">
          <ac:chgData name="Mateo Dugas (Student at CentraleSupelec)" userId="S::mateo.dugas@student-cs.fr::5743c85b-0422-4d2e-999f-9fc2f888d317" providerId="AD" clId="Web-{98D8E6F5-1801-4D97-966E-6EAE488678AB}" dt="2022-04-07T08:42:25.357" v="519" actId="1076"/>
          <ac:picMkLst>
            <pc:docMk/>
            <pc:sldMk cId="322847883" sldId="263"/>
            <ac:picMk id="4" creationId="{052AFD81-EFAA-58D3-10B8-B773FA417624}"/>
          </ac:picMkLst>
        </pc:picChg>
      </pc:sldChg>
    </pc:docChg>
  </pc:docChgLst>
  <pc:docChgLst>
    <pc:chgData name="Sharujan Mahalingasivam (Student at CentraleSupelec)" userId="S::sharujan.mahalingasivam@student-cs.fr::faaf3b90-eaf8-4457-9dc0-48cf01847f3a" providerId="AD" clId="Web-{824EC57C-8A96-48E1-8E39-E6227172A116}"/>
    <pc:docChg chg="addSld modSld">
      <pc:chgData name="Sharujan Mahalingasivam (Student at CentraleSupelec)" userId="S::sharujan.mahalingasivam@student-cs.fr::faaf3b90-eaf8-4457-9dc0-48cf01847f3a" providerId="AD" clId="Web-{824EC57C-8A96-48E1-8E39-E6227172A116}" dt="2022-04-07T08:08:24.600" v="533" actId="20577"/>
      <pc:docMkLst>
        <pc:docMk/>
      </pc:docMkLst>
      <pc:sldChg chg="modSp">
        <pc:chgData name="Sharujan Mahalingasivam (Student at CentraleSupelec)" userId="S::sharujan.mahalingasivam@student-cs.fr::faaf3b90-eaf8-4457-9dc0-48cf01847f3a" providerId="AD" clId="Web-{824EC57C-8A96-48E1-8E39-E6227172A116}" dt="2022-04-07T08:01:02.265" v="214" actId="20577"/>
        <pc:sldMkLst>
          <pc:docMk/>
          <pc:sldMk cId="3629291960" sldId="257"/>
        </pc:sldMkLst>
        <pc:spChg chg="mod">
          <ac:chgData name="Sharujan Mahalingasivam (Student at CentraleSupelec)" userId="S::sharujan.mahalingasivam@student-cs.fr::faaf3b90-eaf8-4457-9dc0-48cf01847f3a" providerId="AD" clId="Web-{824EC57C-8A96-48E1-8E39-E6227172A116}" dt="2022-04-07T07:57:17.684" v="18" actId="20577"/>
          <ac:spMkLst>
            <pc:docMk/>
            <pc:sldMk cId="3629291960" sldId="257"/>
            <ac:spMk id="2" creationId="{0D5F90F0-3785-D566-10A8-4D5944BD8602}"/>
          </ac:spMkLst>
        </pc:spChg>
        <pc:spChg chg="mod">
          <ac:chgData name="Sharujan Mahalingasivam (Student at CentraleSupelec)" userId="S::sharujan.mahalingasivam@student-cs.fr::faaf3b90-eaf8-4457-9dc0-48cf01847f3a" providerId="AD" clId="Web-{824EC57C-8A96-48E1-8E39-E6227172A116}" dt="2022-04-07T08:01:02.265" v="214" actId="20577"/>
          <ac:spMkLst>
            <pc:docMk/>
            <pc:sldMk cId="3629291960" sldId="257"/>
            <ac:spMk id="3" creationId="{D050AF10-6CDE-0BED-38CF-81846C525A75}"/>
          </ac:spMkLst>
        </pc:spChg>
      </pc:sldChg>
      <pc:sldChg chg="modSp">
        <pc:chgData name="Sharujan Mahalingasivam (Student at CentraleSupelec)" userId="S::sharujan.mahalingasivam@student-cs.fr::faaf3b90-eaf8-4457-9dc0-48cf01847f3a" providerId="AD" clId="Web-{824EC57C-8A96-48E1-8E39-E6227172A116}" dt="2022-04-07T08:03:07.455" v="369" actId="20577"/>
        <pc:sldMkLst>
          <pc:docMk/>
          <pc:sldMk cId="3627740489" sldId="259"/>
        </pc:sldMkLst>
        <pc:spChg chg="mod">
          <ac:chgData name="Sharujan Mahalingasivam (Student at CentraleSupelec)" userId="S::sharujan.mahalingasivam@student-cs.fr::faaf3b90-eaf8-4457-9dc0-48cf01847f3a" providerId="AD" clId="Web-{824EC57C-8A96-48E1-8E39-E6227172A116}" dt="2022-04-07T08:03:07.455" v="369" actId="20577"/>
          <ac:spMkLst>
            <pc:docMk/>
            <pc:sldMk cId="3627740489" sldId="259"/>
            <ac:spMk id="3" creationId="{F136927A-AB0D-4099-1A67-43D370299B9D}"/>
          </ac:spMkLst>
        </pc:spChg>
      </pc:sldChg>
      <pc:sldChg chg="modSp new">
        <pc:chgData name="Sharujan Mahalingasivam (Student at CentraleSupelec)" userId="S::sharujan.mahalingasivam@student-cs.fr::faaf3b90-eaf8-4457-9dc0-48cf01847f3a" providerId="AD" clId="Web-{824EC57C-8A96-48E1-8E39-E6227172A116}" dt="2022-04-07T08:08:24.600" v="533" actId="20577"/>
        <pc:sldMkLst>
          <pc:docMk/>
          <pc:sldMk cId="2830706901" sldId="261"/>
        </pc:sldMkLst>
        <pc:spChg chg="mod">
          <ac:chgData name="Sharujan Mahalingasivam (Student at CentraleSupelec)" userId="S::sharujan.mahalingasivam@student-cs.fr::faaf3b90-eaf8-4457-9dc0-48cf01847f3a" providerId="AD" clId="Web-{824EC57C-8A96-48E1-8E39-E6227172A116}" dt="2022-04-07T08:01:31.891" v="240" actId="20577"/>
          <ac:spMkLst>
            <pc:docMk/>
            <pc:sldMk cId="2830706901" sldId="261"/>
            <ac:spMk id="2" creationId="{97F1F719-9D90-C0B1-CCFB-F5263AAF362D}"/>
          </ac:spMkLst>
        </pc:spChg>
        <pc:spChg chg="mod">
          <ac:chgData name="Sharujan Mahalingasivam (Student at CentraleSupelec)" userId="S::sharujan.mahalingasivam@student-cs.fr::faaf3b90-eaf8-4457-9dc0-48cf01847f3a" providerId="AD" clId="Web-{824EC57C-8A96-48E1-8E39-E6227172A116}" dt="2022-04-07T08:08:24.600" v="533" actId="20577"/>
          <ac:spMkLst>
            <pc:docMk/>
            <pc:sldMk cId="2830706901" sldId="261"/>
            <ac:spMk id="3" creationId="{119EE283-BE25-554B-996D-4D994B63CC69}"/>
          </ac:spMkLst>
        </pc:spChg>
      </pc:sldChg>
    </pc:docChg>
  </pc:docChgLst>
  <pc:docChgLst>
    <pc:chgData name="Jack Royer (Student at CentraleSupelec)" userId="S::jack.royer@student-cs.fr::11f0510e-489d-4463-887a-a276a1519918" providerId="AD" clId="Web-{B9E3571E-8C91-4AAC-B6C8-BC6D8E25B10D}"/>
    <pc:docChg chg="mod addSld delSld modSld sldOrd modMainMaster">
      <pc:chgData name="Jack Royer (Student at CentraleSupelec)" userId="S::jack.royer@student-cs.fr::11f0510e-489d-4463-887a-a276a1519918" providerId="AD" clId="Web-{B9E3571E-8C91-4AAC-B6C8-BC6D8E25B10D}" dt="2022-06-07T07:14:34.458" v="304" actId="14100"/>
      <pc:docMkLst>
        <pc:docMk/>
      </pc:docMkLst>
      <pc:sldChg chg="delSp del">
        <pc:chgData name="Jack Royer (Student at CentraleSupelec)" userId="S::jack.royer@student-cs.fr::11f0510e-489d-4463-887a-a276a1519918" providerId="AD" clId="Web-{B9E3571E-8C91-4AAC-B6C8-BC6D8E25B10D}" dt="2022-06-07T06:55:15.003" v="1"/>
        <pc:sldMkLst>
          <pc:docMk/>
          <pc:sldMk cId="109857222" sldId="256"/>
        </pc:sldMkLst>
        <pc:picChg chg="del">
          <ac:chgData name="Jack Royer (Student at CentraleSupelec)" userId="S::jack.royer@student-cs.fr::11f0510e-489d-4463-887a-a276a1519918" providerId="AD" clId="Web-{B9E3571E-8C91-4AAC-B6C8-BC6D8E25B10D}" dt="2022-06-07T06:55:14.972" v="0"/>
          <ac:picMkLst>
            <pc:docMk/>
            <pc:sldMk cId="109857222" sldId="256"/>
            <ac:picMk id="4" creationId="{25574AB3-4466-F397-3F3E-B3D810731D99}"/>
          </ac:picMkLst>
        </pc:picChg>
      </pc:sldChg>
      <pc:sldChg chg="addSp delSp modSp new mod ord setBg addAnim setClrOvrMap">
        <pc:chgData name="Jack Royer (Student at CentraleSupelec)" userId="S::jack.royer@student-cs.fr::11f0510e-489d-4463-887a-a276a1519918" providerId="AD" clId="Web-{B9E3571E-8C91-4AAC-B6C8-BC6D8E25B10D}" dt="2022-06-07T06:56:41.849" v="26"/>
        <pc:sldMkLst>
          <pc:docMk/>
          <pc:sldMk cId="724518116" sldId="272"/>
        </pc:sldMkLst>
        <pc:spChg chg="mod ord">
          <ac:chgData name="Jack Royer (Student at CentraleSupelec)" userId="S::jack.royer@student-cs.fr::11f0510e-489d-4463-887a-a276a1519918" providerId="AD" clId="Web-{B9E3571E-8C91-4AAC-B6C8-BC6D8E25B10D}" dt="2022-06-07T06:56:41.849" v="26"/>
          <ac:spMkLst>
            <pc:docMk/>
            <pc:sldMk cId="724518116" sldId="272"/>
            <ac:spMk id="2" creationId="{F2F435BB-9353-4917-2126-2D6CE0E453E9}"/>
          </ac:spMkLst>
        </pc:spChg>
        <pc:spChg chg="del">
          <ac:chgData name="Jack Royer (Student at CentraleSupelec)" userId="S::jack.royer@student-cs.fr::11f0510e-489d-4463-887a-a276a1519918" providerId="AD" clId="Web-{B9E3571E-8C91-4AAC-B6C8-BC6D8E25B10D}" dt="2022-06-07T06:55:26.097" v="4"/>
          <ac:spMkLst>
            <pc:docMk/>
            <pc:sldMk cId="724518116" sldId="272"/>
            <ac:spMk id="3" creationId="{460EFE35-D384-A28D-C53D-ADDA41AF5F49}"/>
          </ac:spMkLst>
        </pc:spChg>
        <pc:spChg chg="add del">
          <ac:chgData name="Jack Royer (Student at CentraleSupelec)" userId="S::jack.royer@student-cs.fr::11f0510e-489d-4463-887a-a276a1519918" providerId="AD" clId="Web-{B9E3571E-8C91-4AAC-B6C8-BC6D8E25B10D}" dt="2022-06-07T06:56:20.833" v="22"/>
          <ac:spMkLst>
            <pc:docMk/>
            <pc:sldMk cId="724518116" sldId="272"/>
            <ac:spMk id="8" creationId="{66B332A4-D438-4773-A77F-5ED49A448D9D}"/>
          </ac:spMkLst>
        </pc:spChg>
        <pc:spChg chg="add del">
          <ac:chgData name="Jack Royer (Student at CentraleSupelec)" userId="S::jack.royer@student-cs.fr::11f0510e-489d-4463-887a-a276a1519918" providerId="AD" clId="Web-{B9E3571E-8C91-4AAC-B6C8-BC6D8E25B10D}" dt="2022-06-07T06:56:20.833" v="22"/>
          <ac:spMkLst>
            <pc:docMk/>
            <pc:sldMk cId="724518116" sldId="272"/>
            <ac:spMk id="10" creationId="{DF9AD32D-FF05-44F4-BD4D-9CEE89B71EB9}"/>
          </ac:spMkLst>
        </pc:spChg>
        <pc:spChg chg="add del">
          <ac:chgData name="Jack Royer (Student at CentraleSupelec)" userId="S::jack.royer@student-cs.fr::11f0510e-489d-4463-887a-a276a1519918" providerId="AD" clId="Web-{B9E3571E-8C91-4AAC-B6C8-BC6D8E25B10D}" dt="2022-06-07T06:56:41.849" v="26"/>
          <ac:spMkLst>
            <pc:docMk/>
            <pc:sldMk cId="724518116" sldId="272"/>
            <ac:spMk id="15" creationId="{3A397E3E-B90C-4D82-BAAA-36F7AC6A4565}"/>
          </ac:spMkLst>
        </pc:spChg>
        <pc:spChg chg="add del">
          <ac:chgData name="Jack Royer (Student at CentraleSupelec)" userId="S::jack.royer@student-cs.fr::11f0510e-489d-4463-887a-a276a1519918" providerId="AD" clId="Web-{B9E3571E-8C91-4AAC-B6C8-BC6D8E25B10D}" dt="2022-06-07T06:56:41.849" v="26"/>
          <ac:spMkLst>
            <pc:docMk/>
            <pc:sldMk cId="724518116" sldId="272"/>
            <ac:spMk id="29" creationId="{90A7F83A-9728-4030-8E45-9ECF1ABCCC12}"/>
          </ac:spMkLst>
        </pc:spChg>
        <pc:spChg chg="add del">
          <ac:chgData name="Jack Royer (Student at CentraleSupelec)" userId="S::jack.royer@student-cs.fr::11f0510e-489d-4463-887a-a276a1519918" providerId="AD" clId="Web-{B9E3571E-8C91-4AAC-B6C8-BC6D8E25B10D}" dt="2022-06-07T06:56:41.849" v="26"/>
          <ac:spMkLst>
            <pc:docMk/>
            <pc:sldMk cId="724518116" sldId="272"/>
            <ac:spMk id="31" creationId="{A2B5CBEA-F125-49B6-8335-227C325B112B}"/>
          </ac:spMkLst>
        </pc:spChg>
        <pc:spChg chg="add del">
          <ac:chgData name="Jack Royer (Student at CentraleSupelec)" userId="S::jack.royer@student-cs.fr::11f0510e-489d-4463-887a-a276a1519918" providerId="AD" clId="Web-{B9E3571E-8C91-4AAC-B6C8-BC6D8E25B10D}" dt="2022-06-07T06:56:41.849" v="26"/>
          <ac:spMkLst>
            <pc:docMk/>
            <pc:sldMk cId="724518116" sldId="272"/>
            <ac:spMk id="33" creationId="{FEA9761C-7BB2-45E5-A5DB-A0B35362454A}"/>
          </ac:spMkLst>
        </pc:spChg>
        <pc:spChg chg="add del">
          <ac:chgData name="Jack Royer (Student at CentraleSupelec)" userId="S::jack.royer@student-cs.fr::11f0510e-489d-4463-887a-a276a1519918" providerId="AD" clId="Web-{B9E3571E-8C91-4AAC-B6C8-BC6D8E25B10D}" dt="2022-06-07T06:56:41.849" v="26"/>
          <ac:spMkLst>
            <pc:docMk/>
            <pc:sldMk cId="724518116" sldId="272"/>
            <ac:spMk id="35" creationId="{4D1A5E71-B6B6-486A-8CDC-C7ABD9B903F6}"/>
          </ac:spMkLst>
        </pc:spChg>
        <pc:spChg chg="add del">
          <ac:chgData name="Jack Royer (Student at CentraleSupelec)" userId="S::jack.royer@student-cs.fr::11f0510e-489d-4463-887a-a276a1519918" providerId="AD" clId="Web-{B9E3571E-8C91-4AAC-B6C8-BC6D8E25B10D}" dt="2022-06-07T06:56:41.849" v="26"/>
          <ac:spMkLst>
            <pc:docMk/>
            <pc:sldMk cId="724518116" sldId="272"/>
            <ac:spMk id="37" creationId="{8E44D629-6B8E-4D88-A77E-149C0ED03498}"/>
          </ac:spMkLst>
        </pc:spChg>
        <pc:spChg chg="add">
          <ac:chgData name="Jack Royer (Student at CentraleSupelec)" userId="S::jack.royer@student-cs.fr::11f0510e-489d-4463-887a-a276a1519918" providerId="AD" clId="Web-{B9E3571E-8C91-4AAC-B6C8-BC6D8E25B10D}" dt="2022-06-07T06:56:41.849" v="26"/>
          <ac:spMkLst>
            <pc:docMk/>
            <pc:sldMk cId="724518116" sldId="272"/>
            <ac:spMk id="56" creationId="{71B2258F-86CA-4D4D-8270-BC05FCDEBFB3}"/>
          </ac:spMkLst>
        </pc:spChg>
        <pc:grpChg chg="add del">
          <ac:chgData name="Jack Royer (Student at CentraleSupelec)" userId="S::jack.royer@student-cs.fr::11f0510e-489d-4463-887a-a276a1519918" providerId="AD" clId="Web-{B9E3571E-8C91-4AAC-B6C8-BC6D8E25B10D}" dt="2022-06-07T06:56:41.849" v="26"/>
          <ac:grpSpMkLst>
            <pc:docMk/>
            <pc:sldMk cId="724518116" sldId="272"/>
            <ac:grpSpMk id="17" creationId="{0F0C2E5D-B08F-4A99-9D15-59D33148FE02}"/>
          </ac:grpSpMkLst>
        </pc:grpChg>
        <pc:grpChg chg="add del">
          <ac:chgData name="Jack Royer (Student at CentraleSupelec)" userId="S::jack.royer@student-cs.fr::11f0510e-489d-4463-887a-a276a1519918" providerId="AD" clId="Web-{B9E3571E-8C91-4AAC-B6C8-BC6D8E25B10D}" dt="2022-06-07T06:56:41.849" v="26"/>
          <ac:grpSpMkLst>
            <pc:docMk/>
            <pc:sldMk cId="724518116" sldId="272"/>
            <ac:grpSpMk id="25" creationId="{5499343D-E927-41D0-B997-E44A300C68D8}"/>
          </ac:grpSpMkLst>
        </pc:grpChg>
        <pc:grpChg chg="add del">
          <ac:chgData name="Jack Royer (Student at CentraleSupelec)" userId="S::jack.royer@student-cs.fr::11f0510e-489d-4463-887a-a276a1519918" providerId="AD" clId="Web-{B9E3571E-8C91-4AAC-B6C8-BC6D8E25B10D}" dt="2022-06-07T06:56:41.849" v="26"/>
          <ac:grpSpMkLst>
            <pc:docMk/>
            <pc:sldMk cId="724518116" sldId="272"/>
            <ac:grpSpMk id="39" creationId="{FB9739EB-7F66-433D-841F-AB3CD18700B7}"/>
          </ac:grpSpMkLst>
        </pc:grpChg>
        <pc:grpChg chg="add del">
          <ac:chgData name="Jack Royer (Student at CentraleSupelec)" userId="S::jack.royer@student-cs.fr::11f0510e-489d-4463-887a-a276a1519918" providerId="AD" clId="Web-{B9E3571E-8C91-4AAC-B6C8-BC6D8E25B10D}" dt="2022-06-07T06:56:41.849" v="26"/>
          <ac:grpSpMkLst>
            <pc:docMk/>
            <pc:sldMk cId="724518116" sldId="272"/>
            <ac:grpSpMk id="46" creationId="{8B6BCBAB-41A5-4D6D-8C9B-55E3AA6FCC21}"/>
          </ac:grpSpMkLst>
        </pc:grpChg>
        <pc:picChg chg="add del mod">
          <ac:chgData name="Jack Royer (Student at CentraleSupelec)" userId="S::jack.royer@student-cs.fr::11f0510e-489d-4463-887a-a276a1519918" providerId="AD" clId="Web-{B9E3571E-8C91-4AAC-B6C8-BC6D8E25B10D}" dt="2022-06-07T06:56:24.724" v="24"/>
          <ac:picMkLst>
            <pc:docMk/>
            <pc:sldMk cId="724518116" sldId="272"/>
            <ac:picMk id="4" creationId="{EC228C0D-CB01-A434-EABF-2D968FDB265B}"/>
          </ac:picMkLst>
        </pc:picChg>
        <pc:picChg chg="add mod">
          <ac:chgData name="Jack Royer (Student at CentraleSupelec)" userId="S::jack.royer@student-cs.fr::11f0510e-489d-4463-887a-a276a1519918" providerId="AD" clId="Web-{B9E3571E-8C91-4AAC-B6C8-BC6D8E25B10D}" dt="2022-06-07T06:56:41.849" v="26"/>
          <ac:picMkLst>
            <pc:docMk/>
            <pc:sldMk cId="724518116" sldId="272"/>
            <ac:picMk id="5" creationId="{BB2C9F3C-7225-8538-0B0F-AFD5C14A5463}"/>
          </ac:picMkLst>
        </pc:picChg>
      </pc:sldChg>
      <pc:sldChg chg="new mod setBg">
        <pc:chgData name="Jack Royer (Student at CentraleSupelec)" userId="S::jack.royer@student-cs.fr::11f0510e-489d-4463-887a-a276a1519918" providerId="AD" clId="Web-{B9E3571E-8C91-4AAC-B6C8-BC6D8E25B10D}" dt="2022-06-07T06:59:06.900" v="30"/>
        <pc:sldMkLst>
          <pc:docMk/>
          <pc:sldMk cId="2399385707" sldId="273"/>
        </pc:sldMkLst>
      </pc:sldChg>
      <pc:sldChg chg="modSp new mod ord setBg">
        <pc:chgData name="Jack Royer (Student at CentraleSupelec)" userId="S::jack.royer@student-cs.fr::11f0510e-489d-4463-887a-a276a1519918" providerId="AD" clId="Web-{B9E3571E-8C91-4AAC-B6C8-BC6D8E25B10D}" dt="2022-06-07T06:59:56.292" v="52" actId="20577"/>
        <pc:sldMkLst>
          <pc:docMk/>
          <pc:sldMk cId="4053284066" sldId="274"/>
        </pc:sldMkLst>
        <pc:spChg chg="mod">
          <ac:chgData name="Jack Royer (Student at CentraleSupelec)" userId="S::jack.royer@student-cs.fr::11f0510e-489d-4463-887a-a276a1519918" providerId="AD" clId="Web-{B9E3571E-8C91-4AAC-B6C8-BC6D8E25B10D}" dt="2022-06-07T06:59:56.292" v="52" actId="20577"/>
          <ac:spMkLst>
            <pc:docMk/>
            <pc:sldMk cId="4053284066" sldId="274"/>
            <ac:spMk id="2" creationId="{C68BA1D1-CCC3-872D-6694-C02DD2DFC04A}"/>
          </ac:spMkLst>
        </pc:spChg>
      </pc:sldChg>
      <pc:sldChg chg="modSp add replId">
        <pc:chgData name="Jack Royer (Student at CentraleSupelec)" userId="S::jack.royer@student-cs.fr::11f0510e-489d-4463-887a-a276a1519918" providerId="AD" clId="Web-{B9E3571E-8C91-4AAC-B6C8-BC6D8E25B10D}" dt="2022-06-07T07:02:28.984" v="124" actId="1076"/>
        <pc:sldMkLst>
          <pc:docMk/>
          <pc:sldMk cId="3902327190" sldId="275"/>
        </pc:sldMkLst>
        <pc:spChg chg="mod">
          <ac:chgData name="Jack Royer (Student at CentraleSupelec)" userId="S::jack.royer@student-cs.fr::11f0510e-489d-4463-887a-a276a1519918" providerId="AD" clId="Web-{B9E3571E-8C91-4AAC-B6C8-BC6D8E25B10D}" dt="2022-06-07T07:02:28.984" v="124" actId="1076"/>
          <ac:spMkLst>
            <pc:docMk/>
            <pc:sldMk cId="3902327190" sldId="275"/>
            <ac:spMk id="2" creationId="{C68BA1D1-CCC3-872D-6694-C02DD2DFC04A}"/>
          </ac:spMkLst>
        </pc:spChg>
        <pc:spChg chg="mod">
          <ac:chgData name="Jack Royer (Student at CentraleSupelec)" userId="S::jack.royer@student-cs.fr::11f0510e-489d-4463-887a-a276a1519918" providerId="AD" clId="Web-{B9E3571E-8C91-4AAC-B6C8-BC6D8E25B10D}" dt="2022-06-07T07:01:28.529" v="91" actId="20577"/>
          <ac:spMkLst>
            <pc:docMk/>
            <pc:sldMk cId="3902327190" sldId="275"/>
            <ac:spMk id="3" creationId="{F6E247FE-296C-BB76-0C04-1066AB4C589D}"/>
          </ac:spMkLst>
        </pc:spChg>
      </pc:sldChg>
      <pc:sldChg chg="modSp add ord replId">
        <pc:chgData name="Jack Royer (Student at CentraleSupelec)" userId="S::jack.royer@student-cs.fr::11f0510e-489d-4463-887a-a276a1519918" providerId="AD" clId="Web-{B9E3571E-8C91-4AAC-B6C8-BC6D8E25B10D}" dt="2022-06-07T07:03:37.017" v="143" actId="20577"/>
        <pc:sldMkLst>
          <pc:docMk/>
          <pc:sldMk cId="2088918379" sldId="277"/>
        </pc:sldMkLst>
        <pc:spChg chg="mod">
          <ac:chgData name="Jack Royer (Student at CentraleSupelec)" userId="S::jack.royer@student-cs.fr::11f0510e-489d-4463-887a-a276a1519918" providerId="AD" clId="Web-{B9E3571E-8C91-4AAC-B6C8-BC6D8E25B10D}" dt="2022-06-07T07:02:01.452" v="121" actId="1076"/>
          <ac:spMkLst>
            <pc:docMk/>
            <pc:sldMk cId="2088918379" sldId="277"/>
            <ac:spMk id="2" creationId="{D5EA69A1-AF74-6854-A4EA-576D36D5516F}"/>
          </ac:spMkLst>
        </pc:spChg>
        <pc:spChg chg="mod">
          <ac:chgData name="Jack Royer (Student at CentraleSupelec)" userId="S::jack.royer@student-cs.fr::11f0510e-489d-4463-887a-a276a1519918" providerId="AD" clId="Web-{B9E3571E-8C91-4AAC-B6C8-BC6D8E25B10D}" dt="2022-06-07T07:03:37.017" v="143" actId="20577"/>
          <ac:spMkLst>
            <pc:docMk/>
            <pc:sldMk cId="2088918379" sldId="277"/>
            <ac:spMk id="3" creationId="{C0732D07-12FA-172F-3603-7EAD1375C582}"/>
          </ac:spMkLst>
        </pc:spChg>
      </pc:sldChg>
      <pc:sldChg chg="modSp add ord replId">
        <pc:chgData name="Jack Royer (Student at CentraleSupelec)" userId="S::jack.royer@student-cs.fr::11f0510e-489d-4463-887a-a276a1519918" providerId="AD" clId="Web-{B9E3571E-8C91-4AAC-B6C8-BC6D8E25B10D}" dt="2022-06-07T07:04:05.877" v="158" actId="20577"/>
        <pc:sldMkLst>
          <pc:docMk/>
          <pc:sldMk cId="849731070" sldId="279"/>
        </pc:sldMkLst>
        <pc:spChg chg="mod">
          <ac:chgData name="Jack Royer (Student at CentraleSupelec)" userId="S::jack.royer@student-cs.fr::11f0510e-489d-4463-887a-a276a1519918" providerId="AD" clId="Web-{B9E3571E-8C91-4AAC-B6C8-BC6D8E25B10D}" dt="2022-06-07T07:04:05.877" v="158" actId="20577"/>
          <ac:spMkLst>
            <pc:docMk/>
            <pc:sldMk cId="849731070" sldId="279"/>
            <ac:spMk id="2" creationId="{C68BA1D1-CCC3-872D-6694-C02DD2DFC04A}"/>
          </ac:spMkLst>
        </pc:spChg>
      </pc:sldChg>
      <pc:sldChg chg="modSp add ord replId">
        <pc:chgData name="Jack Royer (Student at CentraleSupelec)" userId="S::jack.royer@student-cs.fr::11f0510e-489d-4463-887a-a276a1519918" providerId="AD" clId="Web-{B9E3571E-8C91-4AAC-B6C8-BC6D8E25B10D}" dt="2022-06-07T07:04:34.644" v="180" actId="1076"/>
        <pc:sldMkLst>
          <pc:docMk/>
          <pc:sldMk cId="3548822218" sldId="280"/>
        </pc:sldMkLst>
        <pc:spChg chg="mod">
          <ac:chgData name="Jack Royer (Student at CentraleSupelec)" userId="S::jack.royer@student-cs.fr::11f0510e-489d-4463-887a-a276a1519918" providerId="AD" clId="Web-{B9E3571E-8C91-4AAC-B6C8-BC6D8E25B10D}" dt="2022-06-07T07:04:26.440" v="167" actId="20577"/>
          <ac:spMkLst>
            <pc:docMk/>
            <pc:sldMk cId="3548822218" sldId="280"/>
            <ac:spMk id="2" creationId="{D5EA69A1-AF74-6854-A4EA-576D36D5516F}"/>
          </ac:spMkLst>
        </pc:spChg>
        <pc:spChg chg="mod">
          <ac:chgData name="Jack Royer (Student at CentraleSupelec)" userId="S::jack.royer@student-cs.fr::11f0510e-489d-4463-887a-a276a1519918" providerId="AD" clId="Web-{B9E3571E-8C91-4AAC-B6C8-BC6D8E25B10D}" dt="2022-06-07T07:04:34.644" v="180" actId="1076"/>
          <ac:spMkLst>
            <pc:docMk/>
            <pc:sldMk cId="3548822218" sldId="280"/>
            <ac:spMk id="3" creationId="{C0732D07-12FA-172F-3603-7EAD1375C582}"/>
          </ac:spMkLst>
        </pc:spChg>
      </pc:sldChg>
      <pc:sldChg chg="addSp delSp modSp add ord replId">
        <pc:chgData name="Jack Royer (Student at CentraleSupelec)" userId="S::jack.royer@student-cs.fr::11f0510e-489d-4463-887a-a276a1519918" providerId="AD" clId="Web-{B9E3571E-8C91-4AAC-B6C8-BC6D8E25B10D}" dt="2022-06-07T07:11:23.608" v="207"/>
        <pc:sldMkLst>
          <pc:docMk/>
          <pc:sldMk cId="2639346135" sldId="282"/>
        </pc:sldMkLst>
        <pc:spChg chg="del mod">
          <ac:chgData name="Jack Royer (Student at CentraleSupelec)" userId="S::jack.royer@student-cs.fr::11f0510e-489d-4463-887a-a276a1519918" providerId="AD" clId="Web-{B9E3571E-8C91-4AAC-B6C8-BC6D8E25B10D}" dt="2022-06-07T07:10:05.841" v="201"/>
          <ac:spMkLst>
            <pc:docMk/>
            <pc:sldMk cId="2639346135" sldId="282"/>
            <ac:spMk id="2" creationId="{C68BA1D1-CCC3-872D-6694-C02DD2DFC04A}"/>
          </ac:spMkLst>
        </pc:spChg>
        <pc:spChg chg="del">
          <ac:chgData name="Jack Royer (Student at CentraleSupelec)" userId="S::jack.royer@student-cs.fr::11f0510e-489d-4463-887a-a276a1519918" providerId="AD" clId="Web-{B9E3571E-8C91-4AAC-B6C8-BC6D8E25B10D}" dt="2022-06-07T07:08:56.761" v="188"/>
          <ac:spMkLst>
            <pc:docMk/>
            <pc:sldMk cId="2639346135" sldId="282"/>
            <ac:spMk id="3" creationId="{F6E247FE-296C-BB76-0C04-1066AB4C589D}"/>
          </ac:spMkLst>
        </pc:spChg>
        <pc:spChg chg="add del mod">
          <ac:chgData name="Jack Royer (Student at CentraleSupelec)" userId="S::jack.royer@student-cs.fr::11f0510e-489d-4463-887a-a276a1519918" providerId="AD" clId="Web-{B9E3571E-8C91-4AAC-B6C8-BC6D8E25B10D}" dt="2022-06-07T07:10:09.466" v="203"/>
          <ac:spMkLst>
            <pc:docMk/>
            <pc:sldMk cId="2639346135" sldId="282"/>
            <ac:spMk id="7" creationId="{33CFBAE5-1C46-E18F-0785-D9DE8A837F62}"/>
          </ac:spMkLst>
        </pc:spChg>
        <pc:spChg chg="add mod">
          <ac:chgData name="Jack Royer (Student at CentraleSupelec)" userId="S::jack.royer@student-cs.fr::11f0510e-489d-4463-887a-a276a1519918" providerId="AD" clId="Web-{B9E3571E-8C91-4AAC-B6C8-BC6D8E25B10D}" dt="2022-06-07T07:11:23.608" v="207"/>
          <ac:spMkLst>
            <pc:docMk/>
            <pc:sldMk cId="2639346135" sldId="282"/>
            <ac:spMk id="8" creationId="{05505410-2C6A-ECCB-D7F0-E520126A1A23}"/>
          </ac:spMkLst>
        </pc:spChg>
        <pc:picChg chg="add mod ord">
          <ac:chgData name="Jack Royer (Student at CentraleSupelec)" userId="S::jack.royer@student-cs.fr::11f0510e-489d-4463-887a-a276a1519918" providerId="AD" clId="Web-{B9E3571E-8C91-4AAC-B6C8-BC6D8E25B10D}" dt="2022-06-07T07:10:16.482" v="206" actId="1076"/>
          <ac:picMkLst>
            <pc:docMk/>
            <pc:sldMk cId="2639346135" sldId="282"/>
            <ac:picMk id="4" creationId="{2699DDC1-C9BC-E183-2E9D-218ABEA9AB66}"/>
          </ac:picMkLst>
        </pc:picChg>
        <pc:picChg chg="add del mod">
          <ac:chgData name="Jack Royer (Student at CentraleSupelec)" userId="S::jack.royer@student-cs.fr::11f0510e-489d-4463-887a-a276a1519918" providerId="AD" clId="Web-{B9E3571E-8C91-4AAC-B6C8-BC6D8E25B10D}" dt="2022-06-07T07:09:57.528" v="198"/>
          <ac:picMkLst>
            <pc:docMk/>
            <pc:sldMk cId="2639346135" sldId="282"/>
            <ac:picMk id="5" creationId="{6A39375B-1AAA-9819-C11E-3E309DA897BD}"/>
          </ac:picMkLst>
        </pc:picChg>
      </pc:sldChg>
      <pc:sldChg chg="modSp add ord replId">
        <pc:chgData name="Jack Royer (Student at CentraleSupelec)" userId="S::jack.royer@student-cs.fr::11f0510e-489d-4463-887a-a276a1519918" providerId="AD" clId="Web-{B9E3571E-8C91-4AAC-B6C8-BC6D8E25B10D}" dt="2022-06-07T07:12:56.939" v="254" actId="14100"/>
        <pc:sldMkLst>
          <pc:docMk/>
          <pc:sldMk cId="3128043943" sldId="283"/>
        </pc:sldMkLst>
        <pc:spChg chg="mod">
          <ac:chgData name="Jack Royer (Student at CentraleSupelec)" userId="S::jack.royer@student-cs.fr::11f0510e-489d-4463-887a-a276a1519918" providerId="AD" clId="Web-{B9E3571E-8C91-4AAC-B6C8-BC6D8E25B10D}" dt="2022-06-07T07:12:56.939" v="254" actId="14100"/>
          <ac:spMkLst>
            <pc:docMk/>
            <pc:sldMk cId="3128043943" sldId="283"/>
            <ac:spMk id="2" creationId="{D5EA69A1-AF74-6854-A4EA-576D36D5516F}"/>
          </ac:spMkLst>
        </pc:spChg>
      </pc:sldChg>
      <pc:sldChg chg="modSp add ord replId">
        <pc:chgData name="Jack Royer (Student at CentraleSupelec)" userId="S::jack.royer@student-cs.fr::11f0510e-489d-4463-887a-a276a1519918" providerId="AD" clId="Web-{B9E3571E-8C91-4AAC-B6C8-BC6D8E25B10D}" dt="2022-06-07T07:13:45.784" v="270" actId="20577"/>
        <pc:sldMkLst>
          <pc:docMk/>
          <pc:sldMk cId="773578399" sldId="284"/>
        </pc:sldMkLst>
        <pc:spChg chg="mod">
          <ac:chgData name="Jack Royer (Student at CentraleSupelec)" userId="S::jack.royer@student-cs.fr::11f0510e-489d-4463-887a-a276a1519918" providerId="AD" clId="Web-{B9E3571E-8C91-4AAC-B6C8-BC6D8E25B10D}" dt="2022-06-07T07:13:45.784" v="270" actId="20577"/>
          <ac:spMkLst>
            <pc:docMk/>
            <pc:sldMk cId="773578399" sldId="284"/>
            <ac:spMk id="2" creationId="{C68BA1D1-CCC3-872D-6694-C02DD2DFC04A}"/>
          </ac:spMkLst>
        </pc:spChg>
      </pc:sldChg>
      <pc:sldChg chg="modSp add ord replId">
        <pc:chgData name="Jack Royer (Student at CentraleSupelec)" userId="S::jack.royer@student-cs.fr::11f0510e-489d-4463-887a-a276a1519918" providerId="AD" clId="Web-{B9E3571E-8C91-4AAC-B6C8-BC6D8E25B10D}" dt="2022-06-07T07:14:00.566" v="285" actId="14100"/>
        <pc:sldMkLst>
          <pc:docMk/>
          <pc:sldMk cId="3795390502" sldId="285"/>
        </pc:sldMkLst>
        <pc:spChg chg="mod">
          <ac:chgData name="Jack Royer (Student at CentraleSupelec)" userId="S::jack.royer@student-cs.fr::11f0510e-489d-4463-887a-a276a1519918" providerId="AD" clId="Web-{B9E3571E-8C91-4AAC-B6C8-BC6D8E25B10D}" dt="2022-06-07T07:14:00.566" v="285" actId="14100"/>
          <ac:spMkLst>
            <pc:docMk/>
            <pc:sldMk cId="3795390502" sldId="285"/>
            <ac:spMk id="2" creationId="{D5EA69A1-AF74-6854-A4EA-576D36D5516F}"/>
          </ac:spMkLst>
        </pc:spChg>
      </pc:sldChg>
      <pc:sldChg chg="modSp add ord replId">
        <pc:chgData name="Jack Royer (Student at CentraleSupelec)" userId="S::jack.royer@student-cs.fr::11f0510e-489d-4463-887a-a276a1519918" providerId="AD" clId="Web-{B9E3571E-8C91-4AAC-B6C8-BC6D8E25B10D}" dt="2022-06-07T07:14:12.988" v="290" actId="20577"/>
        <pc:sldMkLst>
          <pc:docMk/>
          <pc:sldMk cId="2439597478" sldId="286"/>
        </pc:sldMkLst>
        <pc:spChg chg="mod">
          <ac:chgData name="Jack Royer (Student at CentraleSupelec)" userId="S::jack.royer@student-cs.fr::11f0510e-489d-4463-887a-a276a1519918" providerId="AD" clId="Web-{B9E3571E-8C91-4AAC-B6C8-BC6D8E25B10D}" dt="2022-06-07T07:14:12.988" v="290" actId="20577"/>
          <ac:spMkLst>
            <pc:docMk/>
            <pc:sldMk cId="2439597478" sldId="286"/>
            <ac:spMk id="2" creationId="{C68BA1D1-CCC3-872D-6694-C02DD2DFC04A}"/>
          </ac:spMkLst>
        </pc:spChg>
      </pc:sldChg>
      <pc:sldChg chg="modSp add ord replId">
        <pc:chgData name="Jack Royer (Student at CentraleSupelec)" userId="S::jack.royer@student-cs.fr::11f0510e-489d-4463-887a-a276a1519918" providerId="AD" clId="Web-{B9E3571E-8C91-4AAC-B6C8-BC6D8E25B10D}" dt="2022-06-07T07:14:34.458" v="304" actId="14100"/>
        <pc:sldMkLst>
          <pc:docMk/>
          <pc:sldMk cId="1637555322" sldId="287"/>
        </pc:sldMkLst>
        <pc:spChg chg="mod">
          <ac:chgData name="Jack Royer (Student at CentraleSupelec)" userId="S::jack.royer@student-cs.fr::11f0510e-489d-4463-887a-a276a1519918" providerId="AD" clId="Web-{B9E3571E-8C91-4AAC-B6C8-BC6D8E25B10D}" dt="2022-06-07T07:14:34.458" v="304" actId="14100"/>
          <ac:spMkLst>
            <pc:docMk/>
            <pc:sldMk cId="1637555322" sldId="287"/>
            <ac:spMk id="2" creationId="{D5EA69A1-AF74-6854-A4EA-576D36D5516F}"/>
          </ac:spMkLst>
        </pc:spChg>
      </pc:sldChg>
      <pc:sldMasterChg chg="mod modSldLayout">
        <pc:chgData name="Jack Royer (Student at CentraleSupelec)" userId="S::jack.royer@student-cs.fr::11f0510e-489d-4463-887a-a276a1519918" providerId="AD" clId="Web-{B9E3571E-8C91-4AAC-B6C8-BC6D8E25B10D}" dt="2022-06-07T07:11:33.578" v="209"/>
        <pc:sldMasterMkLst>
          <pc:docMk/>
          <pc:sldMasterMk cId="2460954070" sldId="2147483660"/>
        </pc:sldMasterMkLst>
        <pc:sldLayoutChg chg="mod">
          <pc:chgData name="Jack Royer (Student at CentraleSupelec)" userId="S::jack.royer@student-cs.fr::11f0510e-489d-4463-887a-a276a1519918" providerId="AD" clId="Web-{B9E3571E-8C91-4AAC-B6C8-BC6D8E25B10D}" dt="2022-06-07T07:11:33.578" v="209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">
          <pc:chgData name="Jack Royer (Student at CentraleSupelec)" userId="S::jack.royer@student-cs.fr::11f0510e-489d-4463-887a-a276a1519918" providerId="AD" clId="Web-{B9E3571E-8C91-4AAC-B6C8-BC6D8E25B10D}" dt="2022-06-07T07:11:33.578" v="209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">
          <pc:chgData name="Jack Royer (Student at CentraleSupelec)" userId="S::jack.royer@student-cs.fr::11f0510e-489d-4463-887a-a276a1519918" providerId="AD" clId="Web-{B9E3571E-8C91-4AAC-B6C8-BC6D8E25B10D}" dt="2022-06-07T07:11:33.578" v="209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">
          <pc:chgData name="Jack Royer (Student at CentraleSupelec)" userId="S::jack.royer@student-cs.fr::11f0510e-489d-4463-887a-a276a1519918" providerId="AD" clId="Web-{B9E3571E-8C91-4AAC-B6C8-BC6D8E25B10D}" dt="2022-06-07T07:11:33.578" v="209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">
          <pc:chgData name="Jack Royer (Student at CentraleSupelec)" userId="S::jack.royer@student-cs.fr::11f0510e-489d-4463-887a-a276a1519918" providerId="AD" clId="Web-{B9E3571E-8C91-4AAC-B6C8-BC6D8E25B10D}" dt="2022-06-07T07:11:33.578" v="209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">
          <pc:chgData name="Jack Royer (Student at CentraleSupelec)" userId="S::jack.royer@student-cs.fr::11f0510e-489d-4463-887a-a276a1519918" providerId="AD" clId="Web-{B9E3571E-8C91-4AAC-B6C8-BC6D8E25B10D}" dt="2022-06-07T07:11:33.578" v="209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">
          <pc:chgData name="Jack Royer (Student at CentraleSupelec)" userId="S::jack.royer@student-cs.fr::11f0510e-489d-4463-887a-a276a1519918" providerId="AD" clId="Web-{B9E3571E-8C91-4AAC-B6C8-BC6D8E25B10D}" dt="2022-06-07T07:11:33.578" v="209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">
          <pc:chgData name="Jack Royer (Student at CentraleSupelec)" userId="S::jack.royer@student-cs.fr::11f0510e-489d-4463-887a-a276a1519918" providerId="AD" clId="Web-{B9E3571E-8C91-4AAC-B6C8-BC6D8E25B10D}" dt="2022-06-07T07:11:33.578" v="209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">
          <pc:chgData name="Jack Royer (Student at CentraleSupelec)" userId="S::jack.royer@student-cs.fr::11f0510e-489d-4463-887a-a276a1519918" providerId="AD" clId="Web-{B9E3571E-8C91-4AAC-B6C8-BC6D8E25B10D}" dt="2022-06-07T07:11:33.578" v="209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">
          <pc:chgData name="Jack Royer (Student at CentraleSupelec)" userId="S::jack.royer@student-cs.fr::11f0510e-489d-4463-887a-a276a1519918" providerId="AD" clId="Web-{B9E3571E-8C91-4AAC-B6C8-BC6D8E25B10D}" dt="2022-06-07T07:11:33.578" v="209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">
          <pc:chgData name="Jack Royer (Student at CentraleSupelec)" userId="S::jack.royer@student-cs.fr::11f0510e-489d-4463-887a-a276a1519918" providerId="AD" clId="Web-{B9E3571E-8C91-4AAC-B6C8-BC6D8E25B10D}" dt="2022-06-07T07:11:33.578" v="209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Sharujan Mahalingasivam (Student at CentraleSupelec)" userId="S::sharujan.mahalingasivam@student-cs.fr::faaf3b90-eaf8-4457-9dc0-48cf01847f3a" providerId="AD" clId="Web-{EFD09312-30F1-4458-8F67-56B92883FBB7}"/>
    <pc:docChg chg="modSld">
      <pc:chgData name="Sharujan Mahalingasivam (Student at CentraleSupelec)" userId="S::sharujan.mahalingasivam@student-cs.fr::faaf3b90-eaf8-4457-9dc0-48cf01847f3a" providerId="AD" clId="Web-{EFD09312-30F1-4458-8F67-56B92883FBB7}" dt="2022-06-07T06:51:04.634" v="105" actId="20577"/>
      <pc:docMkLst>
        <pc:docMk/>
      </pc:docMkLst>
      <pc:sldChg chg="modSp">
        <pc:chgData name="Sharujan Mahalingasivam (Student at CentraleSupelec)" userId="S::sharujan.mahalingasivam@student-cs.fr::faaf3b90-eaf8-4457-9dc0-48cf01847f3a" providerId="AD" clId="Web-{EFD09312-30F1-4458-8F67-56B92883FBB7}" dt="2022-06-07T06:51:04.634" v="105" actId="20577"/>
        <pc:sldMkLst>
          <pc:docMk/>
          <pc:sldMk cId="1748991018" sldId="271"/>
        </pc:sldMkLst>
        <pc:spChg chg="mod">
          <ac:chgData name="Sharujan Mahalingasivam (Student at CentraleSupelec)" userId="S::sharujan.mahalingasivam@student-cs.fr::faaf3b90-eaf8-4457-9dc0-48cf01847f3a" providerId="AD" clId="Web-{EFD09312-30F1-4458-8F67-56B92883FBB7}" dt="2022-06-07T06:51:04.634" v="105" actId="20577"/>
          <ac:spMkLst>
            <pc:docMk/>
            <pc:sldMk cId="1748991018" sldId="271"/>
            <ac:spMk id="3" creationId="{2BA15F0C-777E-855B-D2C0-F40A9C29BA29}"/>
          </ac:spMkLst>
        </pc:spChg>
      </pc:sldChg>
    </pc:docChg>
  </pc:docChgLst>
  <pc:docChgLst>
    <pc:chgData name="Mateo Dugas (Student at CentraleSupelec)" userId="S::mateo.dugas@student-cs.fr::5743c85b-0422-4d2e-999f-9fc2f888d317" providerId="AD" clId="Web-{71C72570-668A-4FBA-B5F5-9161BAC07A18}"/>
    <pc:docChg chg="delSld modSld sldOrd">
      <pc:chgData name="Mateo Dugas (Student at CentraleSupelec)" userId="S::mateo.dugas@student-cs.fr::5743c85b-0422-4d2e-999f-9fc2f888d317" providerId="AD" clId="Web-{71C72570-668A-4FBA-B5F5-9161BAC07A18}" dt="2022-06-07T09:00:46.077" v="229" actId="20577"/>
      <pc:docMkLst>
        <pc:docMk/>
      </pc:docMkLst>
      <pc:sldChg chg="delSp modSp del ord">
        <pc:chgData name="Mateo Dugas (Student at CentraleSupelec)" userId="S::mateo.dugas@student-cs.fr::5743c85b-0422-4d2e-999f-9fc2f888d317" providerId="AD" clId="Web-{71C72570-668A-4FBA-B5F5-9161BAC07A18}" dt="2022-06-07T08:49:03.199" v="190"/>
        <pc:sldMkLst>
          <pc:docMk/>
          <pc:sldMk cId="322847883" sldId="263"/>
        </pc:sldMkLst>
        <pc:spChg chg="mod">
          <ac:chgData name="Mateo Dugas (Student at CentraleSupelec)" userId="S::mateo.dugas@student-cs.fr::5743c85b-0422-4d2e-999f-9fc2f888d317" providerId="AD" clId="Web-{71C72570-668A-4FBA-B5F5-9161BAC07A18}" dt="2022-06-07T08:47:27.009" v="151" actId="20577"/>
          <ac:spMkLst>
            <pc:docMk/>
            <pc:sldMk cId="322847883" sldId="263"/>
            <ac:spMk id="3" creationId="{77B15DD1-C2FB-FBAB-E3A1-247670208432}"/>
          </ac:spMkLst>
        </pc:spChg>
        <pc:picChg chg="del">
          <ac:chgData name="Mateo Dugas (Student at CentraleSupelec)" userId="S::mateo.dugas@student-cs.fr::5743c85b-0422-4d2e-999f-9fc2f888d317" providerId="AD" clId="Web-{71C72570-668A-4FBA-B5F5-9161BAC07A18}" dt="2022-06-07T08:45:41.459" v="127"/>
          <ac:picMkLst>
            <pc:docMk/>
            <pc:sldMk cId="322847883" sldId="263"/>
            <ac:picMk id="4" creationId="{052AFD81-EFAA-58D3-10B8-B773FA417624}"/>
          </ac:picMkLst>
        </pc:picChg>
        <pc:picChg chg="del">
          <ac:chgData name="Mateo Dugas (Student at CentraleSupelec)" userId="S::mateo.dugas@student-cs.fr::5743c85b-0422-4d2e-999f-9fc2f888d317" providerId="AD" clId="Web-{71C72570-668A-4FBA-B5F5-9161BAC07A18}" dt="2022-06-07T08:45:51.882" v="130"/>
          <ac:picMkLst>
            <pc:docMk/>
            <pc:sldMk cId="322847883" sldId="263"/>
            <ac:picMk id="5" creationId="{980F947D-ED0C-0DB1-BCB5-8DFAAE100AA4}"/>
          </ac:picMkLst>
        </pc:picChg>
      </pc:sldChg>
      <pc:sldChg chg="addSp delSp modSp">
        <pc:chgData name="Mateo Dugas (Student at CentraleSupelec)" userId="S::mateo.dugas@student-cs.fr::5743c85b-0422-4d2e-999f-9fc2f888d317" providerId="AD" clId="Web-{71C72570-668A-4FBA-B5F5-9161BAC07A18}" dt="2022-06-07T08:49:52.122" v="222" actId="1076"/>
        <pc:sldMkLst>
          <pc:docMk/>
          <pc:sldMk cId="2088918379" sldId="277"/>
        </pc:sldMkLst>
        <pc:spChg chg="mod">
          <ac:chgData name="Mateo Dugas (Student at CentraleSupelec)" userId="S::mateo.dugas@student-cs.fr::5743c85b-0422-4d2e-999f-9fc2f888d317" providerId="AD" clId="Web-{71C72570-668A-4FBA-B5F5-9161BAC07A18}" dt="2022-06-07T08:42:54.705" v="38" actId="14100"/>
          <ac:spMkLst>
            <pc:docMk/>
            <pc:sldMk cId="2088918379" sldId="277"/>
            <ac:spMk id="2" creationId="{D5EA69A1-AF74-6854-A4EA-576D36D5516F}"/>
          </ac:spMkLst>
        </pc:spChg>
        <pc:spChg chg="del mod">
          <ac:chgData name="Mateo Dugas (Student at CentraleSupelec)" userId="S::mateo.dugas@student-cs.fr::5743c85b-0422-4d2e-999f-9fc2f888d317" providerId="AD" clId="Web-{71C72570-668A-4FBA-B5F5-9161BAC07A18}" dt="2022-06-07T08:42:48.033" v="37"/>
          <ac:spMkLst>
            <pc:docMk/>
            <pc:sldMk cId="2088918379" sldId="277"/>
            <ac:spMk id="3" creationId="{C0732D07-12FA-172F-3603-7EAD1375C582}"/>
          </ac:spMkLst>
        </pc:spChg>
        <pc:spChg chg="add mod">
          <ac:chgData name="Mateo Dugas (Student at CentraleSupelec)" userId="S::mateo.dugas@student-cs.fr::5743c85b-0422-4d2e-999f-9fc2f888d317" providerId="AD" clId="Web-{71C72570-668A-4FBA-B5F5-9161BAC07A18}" dt="2022-06-07T08:49:36.028" v="213" actId="20577"/>
          <ac:spMkLst>
            <pc:docMk/>
            <pc:sldMk cId="2088918379" sldId="277"/>
            <ac:spMk id="5" creationId="{D87B1C20-5111-BC21-CD34-96296A29FDA1}"/>
          </ac:spMkLst>
        </pc:spChg>
        <pc:picChg chg="mod">
          <ac:chgData name="Mateo Dugas (Student at CentraleSupelec)" userId="S::mateo.dugas@student-cs.fr::5743c85b-0422-4d2e-999f-9fc2f888d317" providerId="AD" clId="Web-{71C72570-668A-4FBA-B5F5-9161BAC07A18}" dt="2022-06-07T08:49:47.294" v="219" actId="1076"/>
          <ac:picMkLst>
            <pc:docMk/>
            <pc:sldMk cId="2088918379" sldId="277"/>
            <ac:picMk id="6" creationId="{FFC8E2C9-1194-D37F-CCB0-E47D06280345}"/>
          </ac:picMkLst>
        </pc:picChg>
        <pc:picChg chg="add mod">
          <ac:chgData name="Mateo Dugas (Student at CentraleSupelec)" userId="S::mateo.dugas@student-cs.fr::5743c85b-0422-4d2e-999f-9fc2f888d317" providerId="AD" clId="Web-{71C72570-668A-4FBA-B5F5-9161BAC07A18}" dt="2022-06-07T08:49:52.122" v="222" actId="1076"/>
          <ac:picMkLst>
            <pc:docMk/>
            <pc:sldMk cId="2088918379" sldId="277"/>
            <ac:picMk id="7" creationId="{BECE7742-DBA1-75E7-6D77-67B133220FDA}"/>
          </ac:picMkLst>
        </pc:picChg>
        <pc:picChg chg="add mod">
          <ac:chgData name="Mateo Dugas (Student at CentraleSupelec)" userId="S::mateo.dugas@student-cs.fr::5743c85b-0422-4d2e-999f-9fc2f888d317" providerId="AD" clId="Web-{71C72570-668A-4FBA-B5F5-9161BAC07A18}" dt="2022-06-07T08:49:49.794" v="221" actId="1076"/>
          <ac:picMkLst>
            <pc:docMk/>
            <pc:sldMk cId="2088918379" sldId="277"/>
            <ac:picMk id="8" creationId="{A328A466-2487-C60B-867E-D442886F742A}"/>
          </ac:picMkLst>
        </pc:picChg>
      </pc:sldChg>
      <pc:sldChg chg="addSp delSp modSp">
        <pc:chgData name="Mateo Dugas (Student at CentraleSupelec)" userId="S::mateo.dugas@student-cs.fr::5743c85b-0422-4d2e-999f-9fc2f888d317" providerId="AD" clId="Web-{71C72570-668A-4FBA-B5F5-9161BAC07A18}" dt="2022-06-07T08:36:58.820" v="4" actId="1076"/>
        <pc:sldMkLst>
          <pc:docMk/>
          <pc:sldMk cId="773578399" sldId="284"/>
        </pc:sldMkLst>
        <pc:spChg chg="del">
          <ac:chgData name="Mateo Dugas (Student at CentraleSupelec)" userId="S::mateo.dugas@student-cs.fr::5743c85b-0422-4d2e-999f-9fc2f888d317" providerId="AD" clId="Web-{71C72570-668A-4FBA-B5F5-9161BAC07A18}" dt="2022-06-07T08:36:57.086" v="3"/>
          <ac:spMkLst>
            <pc:docMk/>
            <pc:sldMk cId="773578399" sldId="284"/>
            <ac:spMk id="5" creationId="{870C141A-D4DE-5307-AF1B-58484ED5AA23}"/>
          </ac:spMkLst>
        </pc:spChg>
        <pc:picChg chg="add mod">
          <ac:chgData name="Mateo Dugas (Student at CentraleSupelec)" userId="S::mateo.dugas@student-cs.fr::5743c85b-0422-4d2e-999f-9fc2f888d317" providerId="AD" clId="Web-{71C72570-668A-4FBA-B5F5-9161BAC07A18}" dt="2022-06-07T08:36:58.820" v="4" actId="1076"/>
          <ac:picMkLst>
            <pc:docMk/>
            <pc:sldMk cId="773578399" sldId="284"/>
            <ac:picMk id="6" creationId="{7A43CFBA-45A7-AA36-1A95-EA449D7C8D55}"/>
          </ac:picMkLst>
        </pc:picChg>
      </pc:sldChg>
      <pc:sldChg chg="modSp">
        <pc:chgData name="Mateo Dugas (Student at CentraleSupelec)" userId="S::mateo.dugas@student-cs.fr::5743c85b-0422-4d2e-999f-9fc2f888d317" providerId="AD" clId="Web-{71C72570-668A-4FBA-B5F5-9161BAC07A18}" dt="2022-06-07T09:00:46.077" v="229" actId="20577"/>
        <pc:sldMkLst>
          <pc:docMk/>
          <pc:sldMk cId="250864564" sldId="292"/>
        </pc:sldMkLst>
        <pc:spChg chg="mod">
          <ac:chgData name="Mateo Dugas (Student at CentraleSupelec)" userId="S::mateo.dugas@student-cs.fr::5743c85b-0422-4d2e-999f-9fc2f888d317" providerId="AD" clId="Web-{71C72570-668A-4FBA-B5F5-9161BAC07A18}" dt="2022-06-07T09:00:46.077" v="229" actId="20577"/>
          <ac:spMkLst>
            <pc:docMk/>
            <pc:sldMk cId="250864564" sldId="292"/>
            <ac:spMk id="2" creationId="{D5EA69A1-AF74-6854-A4EA-576D36D5516F}"/>
          </ac:spMkLst>
        </pc:spChg>
        <pc:picChg chg="mod">
          <ac:chgData name="Mateo Dugas (Student at CentraleSupelec)" userId="S::mateo.dugas@student-cs.fr::5743c85b-0422-4d2e-999f-9fc2f888d317" providerId="AD" clId="Web-{71C72570-668A-4FBA-B5F5-9161BAC07A18}" dt="2022-06-07T08:48:34.777" v="189" actId="14100"/>
          <ac:picMkLst>
            <pc:docMk/>
            <pc:sldMk cId="250864564" sldId="292"/>
            <ac:picMk id="17" creationId="{1DFFAE57-2809-4B2C-6D78-368AE24D5D8B}"/>
          </ac:picMkLst>
        </pc:picChg>
      </pc:sldChg>
      <pc:sldChg chg="addSp delSp modSp">
        <pc:chgData name="Mateo Dugas (Student at CentraleSupelec)" userId="S::mateo.dugas@student-cs.fr::5743c85b-0422-4d2e-999f-9fc2f888d317" providerId="AD" clId="Web-{71C72570-668A-4FBA-B5F5-9161BAC07A18}" dt="2022-06-07T08:38:39.151" v="25" actId="1076"/>
        <pc:sldMkLst>
          <pc:docMk/>
          <pc:sldMk cId="2277331418" sldId="293"/>
        </pc:sldMkLst>
        <pc:spChg chg="mod">
          <ac:chgData name="Mateo Dugas (Student at CentraleSupelec)" userId="S::mateo.dugas@student-cs.fr::5743c85b-0422-4d2e-999f-9fc2f888d317" providerId="AD" clId="Web-{71C72570-668A-4FBA-B5F5-9161BAC07A18}" dt="2022-06-07T08:38:11.744" v="21" actId="1076"/>
          <ac:spMkLst>
            <pc:docMk/>
            <pc:sldMk cId="2277331418" sldId="293"/>
            <ac:spMk id="2" creationId="{62FA30B7-0309-FC5B-A6E4-D1959EFCA051}"/>
          </ac:spMkLst>
        </pc:spChg>
        <pc:spChg chg="del mod">
          <ac:chgData name="Mateo Dugas (Student at CentraleSupelec)" userId="S::mateo.dugas@student-cs.fr::5743c85b-0422-4d2e-999f-9fc2f888d317" providerId="AD" clId="Web-{71C72570-668A-4FBA-B5F5-9161BAC07A18}" dt="2022-06-07T08:37:39.728" v="9"/>
          <ac:spMkLst>
            <pc:docMk/>
            <pc:sldMk cId="2277331418" sldId="293"/>
            <ac:spMk id="3" creationId="{EE16B478-079F-1B6D-1A7A-1813F6D88A8F}"/>
          </ac:spMkLst>
        </pc:spChg>
        <pc:spChg chg="add del mod">
          <ac:chgData name="Mateo Dugas (Student at CentraleSupelec)" userId="S::mateo.dugas@student-cs.fr::5743c85b-0422-4d2e-999f-9fc2f888d317" providerId="AD" clId="Web-{71C72570-668A-4FBA-B5F5-9161BAC07A18}" dt="2022-06-07T08:37:51.931" v="12"/>
          <ac:spMkLst>
            <pc:docMk/>
            <pc:sldMk cId="2277331418" sldId="293"/>
            <ac:spMk id="7" creationId="{A62F805F-96A2-B829-40A4-91427C4105B6}"/>
          </ac:spMkLst>
        </pc:spChg>
        <pc:picChg chg="add mod">
          <ac:chgData name="Mateo Dugas (Student at CentraleSupelec)" userId="S::mateo.dugas@student-cs.fr::5743c85b-0422-4d2e-999f-9fc2f888d317" providerId="AD" clId="Web-{71C72570-668A-4FBA-B5F5-9161BAC07A18}" dt="2022-06-07T08:38:39.151" v="25" actId="1076"/>
          <ac:picMkLst>
            <pc:docMk/>
            <pc:sldMk cId="2277331418" sldId="293"/>
            <ac:picMk id="5" creationId="{5F4D406C-23B9-3D8B-8B37-5C528A78EB1D}"/>
          </ac:picMkLst>
        </pc:picChg>
      </pc:sldChg>
      <pc:sldChg chg="addSp delSp modSp mod setBg addAnim delAnim setClrOvrMap">
        <pc:chgData name="Mateo Dugas (Student at CentraleSupelec)" userId="S::mateo.dugas@student-cs.fr::5743c85b-0422-4d2e-999f-9fc2f888d317" providerId="AD" clId="Web-{71C72570-668A-4FBA-B5F5-9161BAC07A18}" dt="2022-06-07T08:47:05.384" v="149"/>
        <pc:sldMkLst>
          <pc:docMk/>
          <pc:sldMk cId="736243168" sldId="294"/>
        </pc:sldMkLst>
        <pc:spChg chg="mod">
          <ac:chgData name="Mateo Dugas (Student at CentraleSupelec)" userId="S::mateo.dugas@student-cs.fr::5743c85b-0422-4d2e-999f-9fc2f888d317" providerId="AD" clId="Web-{71C72570-668A-4FBA-B5F5-9161BAC07A18}" dt="2022-06-07T08:47:05.384" v="149"/>
          <ac:spMkLst>
            <pc:docMk/>
            <pc:sldMk cId="736243168" sldId="294"/>
            <ac:spMk id="2" creationId="{C68BA1D1-CCC3-872D-6694-C02DD2DFC04A}"/>
          </ac:spMkLst>
        </pc:spChg>
        <pc:spChg chg="mod ord">
          <ac:chgData name="Mateo Dugas (Student at CentraleSupelec)" userId="S::mateo.dugas@student-cs.fr::5743c85b-0422-4d2e-999f-9fc2f888d317" providerId="AD" clId="Web-{71C72570-668A-4FBA-B5F5-9161BAC07A18}" dt="2022-06-07T08:47:05.384" v="149"/>
          <ac:spMkLst>
            <pc:docMk/>
            <pc:sldMk cId="736243168" sldId="294"/>
            <ac:spMk id="4" creationId="{E3300100-E8D6-944F-7583-C81DCB841ABF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6:46.180" v="137"/>
          <ac:spMkLst>
            <pc:docMk/>
            <pc:sldMk cId="736243168" sldId="294"/>
            <ac:spMk id="7" creationId="{A88B2AAA-B805-498E-A9E6-98B885855498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6:46.180" v="137"/>
          <ac:spMkLst>
            <pc:docMk/>
            <pc:sldMk cId="736243168" sldId="294"/>
            <ac:spMk id="10" creationId="{07322A9E-F1EC-405E-8971-BA906EFFCCB8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6:46.180" v="137"/>
          <ac:spMkLst>
            <pc:docMk/>
            <pc:sldMk cId="736243168" sldId="294"/>
            <ac:spMk id="12" creationId="{A5704422-1118-4FD1-95AD-29A064EB80D9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6:46.180" v="137"/>
          <ac:spMkLst>
            <pc:docMk/>
            <pc:sldMk cId="736243168" sldId="294"/>
            <ac:spMk id="16" creationId="{9B8051E0-19D7-43E1-BFD9-E6DBFEB3A3F1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6:46.180" v="137"/>
          <ac:spMkLst>
            <pc:docMk/>
            <pc:sldMk cId="736243168" sldId="294"/>
            <ac:spMk id="18" creationId="{4EDB2B02-86A2-46F5-A4BE-B7D9B10411D6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6:46.180" v="137"/>
          <ac:spMkLst>
            <pc:docMk/>
            <pc:sldMk cId="736243168" sldId="294"/>
            <ac:spMk id="20" creationId="{43954639-FB5D-41F4-9560-6F6DFE778425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6:46.180" v="137"/>
          <ac:spMkLst>
            <pc:docMk/>
            <pc:sldMk cId="736243168" sldId="294"/>
            <ac:spMk id="22" creationId="{E898931C-0323-41FA-A036-20F818B1FF81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6:46.180" v="137"/>
          <ac:spMkLst>
            <pc:docMk/>
            <pc:sldMk cId="736243168" sldId="294"/>
            <ac:spMk id="24" creationId="{89AFE9DD-0792-4B98-B4EB-97ACA17E6AA8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6:46.180" v="137"/>
          <ac:spMkLst>
            <pc:docMk/>
            <pc:sldMk cId="736243168" sldId="294"/>
            <ac:spMk id="26" creationId="{3981F5C4-9AE1-404E-AF44-A4E6DB374F9D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6:46.180" v="137"/>
          <ac:spMkLst>
            <pc:docMk/>
            <pc:sldMk cId="736243168" sldId="294"/>
            <ac:spMk id="28" creationId="{763C1781-8726-4FAC-8C45-FF40376BE409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6:46.180" v="137"/>
          <ac:spMkLst>
            <pc:docMk/>
            <pc:sldMk cId="736243168" sldId="294"/>
            <ac:spMk id="30" creationId="{301491B5-56C7-43DC-A3D9-861EECCA056A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6:46.180" v="137"/>
          <ac:spMkLst>
            <pc:docMk/>
            <pc:sldMk cId="736243168" sldId="294"/>
            <ac:spMk id="32" creationId="{237E2353-22DF-46E0-A200-FB30F8F394E2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6:46.180" v="137"/>
          <ac:spMkLst>
            <pc:docMk/>
            <pc:sldMk cId="736243168" sldId="294"/>
            <ac:spMk id="34" creationId="{DD6138DB-057B-45F7-A5F4-E7BFDA20D02C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6:46.180" v="137"/>
          <ac:spMkLst>
            <pc:docMk/>
            <pc:sldMk cId="736243168" sldId="294"/>
            <ac:spMk id="36" creationId="{79A54AB1-B64F-4843-BFAB-81CB74E66B65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6:49.305" v="139"/>
          <ac:spMkLst>
            <pc:docMk/>
            <pc:sldMk cId="736243168" sldId="294"/>
            <ac:spMk id="38" creationId="{16C5FA50-8D52-4617-AF91-5C7B1C8352F1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6:49.305" v="139"/>
          <ac:spMkLst>
            <pc:docMk/>
            <pc:sldMk cId="736243168" sldId="294"/>
            <ac:spMk id="39" creationId="{E223798C-12AD-4B0C-A50C-D676347D67CF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6:52.539" v="141"/>
          <ac:spMkLst>
            <pc:docMk/>
            <pc:sldMk cId="736243168" sldId="294"/>
            <ac:spMk id="41" creationId="{665DBBEF-238B-476B-96AB-8AAC3224ECEA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6:52.539" v="141"/>
          <ac:spMkLst>
            <pc:docMk/>
            <pc:sldMk cId="736243168" sldId="294"/>
            <ac:spMk id="42" creationId="{3FCFB1DE-0B7E-48CC-BA90-B2AB0889F9D6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6:57.243" v="145"/>
          <ac:spMkLst>
            <pc:docMk/>
            <pc:sldMk cId="736243168" sldId="294"/>
            <ac:spMk id="44" creationId="{E49CC64F-7275-4E33-961B-0C5CDC439875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7:05.384" v="149"/>
          <ac:spMkLst>
            <pc:docMk/>
            <pc:sldMk cId="736243168" sldId="294"/>
            <ac:spMk id="46" creationId="{07322A9E-F1EC-405E-8971-BA906EFFCCB8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7:05.384" v="149"/>
          <ac:spMkLst>
            <pc:docMk/>
            <pc:sldMk cId="736243168" sldId="294"/>
            <ac:spMk id="47" creationId="{A5704422-1118-4FD1-95AD-29A064EB80D9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7:05.384" v="149"/>
          <ac:spMkLst>
            <pc:docMk/>
            <pc:sldMk cId="736243168" sldId="294"/>
            <ac:spMk id="48" creationId="{A88B2AAA-B805-498E-A9E6-98B885855498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7:05.384" v="149"/>
          <ac:spMkLst>
            <pc:docMk/>
            <pc:sldMk cId="736243168" sldId="294"/>
            <ac:spMk id="49" creationId="{9B8051E0-19D7-43E1-BFD9-E6DBFEB3A3F1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7:05.384" v="149"/>
          <ac:spMkLst>
            <pc:docMk/>
            <pc:sldMk cId="736243168" sldId="294"/>
            <ac:spMk id="50" creationId="{4EDB2B02-86A2-46F5-A4BE-B7D9B10411D6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7:05.384" v="149"/>
          <ac:spMkLst>
            <pc:docMk/>
            <pc:sldMk cId="736243168" sldId="294"/>
            <ac:spMk id="51" creationId="{43954639-FB5D-41F4-9560-6F6DFE778425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7:05.384" v="149"/>
          <ac:spMkLst>
            <pc:docMk/>
            <pc:sldMk cId="736243168" sldId="294"/>
            <ac:spMk id="52" creationId="{E898931C-0323-41FA-A036-20F818B1FF81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7:05.384" v="149"/>
          <ac:spMkLst>
            <pc:docMk/>
            <pc:sldMk cId="736243168" sldId="294"/>
            <ac:spMk id="53" creationId="{89AFE9DD-0792-4B98-B4EB-97ACA17E6AA8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7:05.384" v="149"/>
          <ac:spMkLst>
            <pc:docMk/>
            <pc:sldMk cId="736243168" sldId="294"/>
            <ac:spMk id="54" creationId="{3981F5C4-9AE1-404E-AF44-A4E6DB374F9D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7:05.384" v="149"/>
          <ac:spMkLst>
            <pc:docMk/>
            <pc:sldMk cId="736243168" sldId="294"/>
            <ac:spMk id="55" creationId="{763C1781-8726-4FAC-8C45-FF40376BE409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7:05.384" v="149"/>
          <ac:spMkLst>
            <pc:docMk/>
            <pc:sldMk cId="736243168" sldId="294"/>
            <ac:spMk id="56" creationId="{301491B5-56C7-43DC-A3D9-861EECCA056A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7:05.384" v="149"/>
          <ac:spMkLst>
            <pc:docMk/>
            <pc:sldMk cId="736243168" sldId="294"/>
            <ac:spMk id="57" creationId="{237E2353-22DF-46E0-A200-FB30F8F394E2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7:05.384" v="149"/>
          <ac:spMkLst>
            <pc:docMk/>
            <pc:sldMk cId="736243168" sldId="294"/>
            <ac:spMk id="58" creationId="{DD6138DB-057B-45F7-A5F4-E7BFDA20D02C}"/>
          </ac:spMkLst>
        </pc:spChg>
        <pc:spChg chg="add del">
          <ac:chgData name="Mateo Dugas (Student at CentraleSupelec)" userId="S::mateo.dugas@student-cs.fr::5743c85b-0422-4d2e-999f-9fc2f888d317" providerId="AD" clId="Web-{71C72570-668A-4FBA-B5F5-9161BAC07A18}" dt="2022-06-07T08:47:05.384" v="149"/>
          <ac:spMkLst>
            <pc:docMk/>
            <pc:sldMk cId="736243168" sldId="294"/>
            <ac:spMk id="59" creationId="{79A54AB1-B64F-4843-BFAB-81CB74E66B65}"/>
          </ac:spMkLst>
        </pc:spChg>
        <pc:picChg chg="mod">
          <ac:chgData name="Mateo Dugas (Student at CentraleSupelec)" userId="S::mateo.dugas@student-cs.fr::5743c85b-0422-4d2e-999f-9fc2f888d317" providerId="AD" clId="Web-{71C72570-668A-4FBA-B5F5-9161BAC07A18}" dt="2022-06-07T08:47:05.384" v="149"/>
          <ac:picMkLst>
            <pc:docMk/>
            <pc:sldMk cId="736243168" sldId="294"/>
            <ac:picMk id="5" creationId="{D8F0907D-9353-0040-1372-19FC7BAC9481}"/>
          </ac:picMkLst>
        </pc:picChg>
      </pc:sldChg>
    </pc:docChg>
  </pc:docChgLst>
  <pc:docChgLst>
    <pc:chgData name="Sharujan Mahalingasivam (Student at CentraleSupelec)" userId="S::sharujan.mahalingasivam@student-cs.fr::faaf3b90-eaf8-4457-9dc0-48cf01847f3a" providerId="AD" clId="Web-{07A4DFD3-3B00-407F-BBDC-E88938B7DF52}"/>
    <pc:docChg chg="addSld delSld modSld sldOrd">
      <pc:chgData name="Sharujan Mahalingasivam (Student at CentraleSupelec)" userId="S::sharujan.mahalingasivam@student-cs.fr::faaf3b90-eaf8-4457-9dc0-48cf01847f3a" providerId="AD" clId="Web-{07A4DFD3-3B00-407F-BBDC-E88938B7DF52}" dt="2022-06-07T07:04:26.764" v="150"/>
      <pc:docMkLst>
        <pc:docMk/>
      </pc:docMkLst>
      <pc:sldChg chg="modSp del">
        <pc:chgData name="Sharujan Mahalingasivam (Student at CentraleSupelec)" userId="S::sharujan.mahalingasivam@student-cs.fr::faaf3b90-eaf8-4457-9dc0-48cf01847f3a" providerId="AD" clId="Web-{07A4DFD3-3B00-407F-BBDC-E88938B7DF52}" dt="2022-06-07T07:04:02.264" v="148"/>
        <pc:sldMkLst>
          <pc:docMk/>
          <pc:sldMk cId="1748991018" sldId="271"/>
        </pc:sldMkLst>
        <pc:spChg chg="mod">
          <ac:chgData name="Sharujan Mahalingasivam (Student at CentraleSupelec)" userId="S::sharujan.mahalingasivam@student-cs.fr::faaf3b90-eaf8-4457-9dc0-48cf01847f3a" providerId="AD" clId="Web-{07A4DFD3-3B00-407F-BBDC-E88938B7DF52}" dt="2022-06-07T07:01:07.119" v="88" actId="20577"/>
          <ac:spMkLst>
            <pc:docMk/>
            <pc:sldMk cId="1748991018" sldId="271"/>
            <ac:spMk id="3" creationId="{2BA15F0C-777E-855B-D2C0-F40A9C29BA29}"/>
          </ac:spMkLst>
        </pc:spChg>
      </pc:sldChg>
      <pc:sldChg chg="modSp new">
        <pc:chgData name="Sharujan Mahalingasivam (Student at CentraleSupelec)" userId="S::sharujan.mahalingasivam@student-cs.fr::faaf3b90-eaf8-4457-9dc0-48cf01847f3a" providerId="AD" clId="Web-{07A4DFD3-3B00-407F-BBDC-E88938B7DF52}" dt="2022-06-07T07:02:45.465" v="137" actId="20577"/>
        <pc:sldMkLst>
          <pc:docMk/>
          <pc:sldMk cId="2100777857" sldId="276"/>
        </pc:sldMkLst>
        <pc:spChg chg="mod">
          <ac:chgData name="Sharujan Mahalingasivam (Student at CentraleSupelec)" userId="S::sharujan.mahalingasivam@student-cs.fr::faaf3b90-eaf8-4457-9dc0-48cf01847f3a" providerId="AD" clId="Web-{07A4DFD3-3B00-407F-BBDC-E88938B7DF52}" dt="2022-06-07T07:02:45.465" v="137" actId="20577"/>
          <ac:spMkLst>
            <pc:docMk/>
            <pc:sldMk cId="2100777857" sldId="276"/>
            <ac:spMk id="2" creationId="{534ABADF-B6EF-C94A-9940-255F7CFF7EFD}"/>
          </ac:spMkLst>
        </pc:spChg>
      </pc:sldChg>
      <pc:sldChg chg="modSp add ord replId">
        <pc:chgData name="Sharujan Mahalingasivam (Student at CentraleSupelec)" userId="S::sharujan.mahalingasivam@student-cs.fr::faaf3b90-eaf8-4457-9dc0-48cf01847f3a" providerId="AD" clId="Web-{07A4DFD3-3B00-407F-BBDC-E88938B7DF52}" dt="2022-06-07T07:03:56.701" v="147" actId="1076"/>
        <pc:sldMkLst>
          <pc:docMk/>
          <pc:sldMk cId="2232976843" sldId="278"/>
        </pc:sldMkLst>
        <pc:spChg chg="mod">
          <ac:chgData name="Sharujan Mahalingasivam (Student at CentraleSupelec)" userId="S::sharujan.mahalingasivam@student-cs.fr::faaf3b90-eaf8-4457-9dc0-48cf01847f3a" providerId="AD" clId="Web-{07A4DFD3-3B00-407F-BBDC-E88938B7DF52}" dt="2022-06-07T07:03:43.842" v="144" actId="1076"/>
          <ac:spMkLst>
            <pc:docMk/>
            <pc:sldMk cId="2232976843" sldId="278"/>
            <ac:spMk id="2" creationId="{D5EA69A1-AF74-6854-A4EA-576D36D5516F}"/>
          </ac:spMkLst>
        </pc:spChg>
        <pc:spChg chg="mod">
          <ac:chgData name="Sharujan Mahalingasivam (Student at CentraleSupelec)" userId="S::sharujan.mahalingasivam@student-cs.fr::faaf3b90-eaf8-4457-9dc0-48cf01847f3a" providerId="AD" clId="Web-{07A4DFD3-3B00-407F-BBDC-E88938B7DF52}" dt="2022-06-07T07:03:56.701" v="147" actId="1076"/>
          <ac:spMkLst>
            <pc:docMk/>
            <pc:sldMk cId="2232976843" sldId="278"/>
            <ac:spMk id="3" creationId="{C0732D07-12FA-172F-3603-7EAD1375C582}"/>
          </ac:spMkLst>
        </pc:spChg>
      </pc:sldChg>
      <pc:sldChg chg="new del">
        <pc:chgData name="Sharujan Mahalingasivam (Student at CentraleSupelec)" userId="S::sharujan.mahalingasivam@student-cs.fr::faaf3b90-eaf8-4457-9dc0-48cf01847f3a" providerId="AD" clId="Web-{07A4DFD3-3B00-407F-BBDC-E88938B7DF52}" dt="2022-06-07T07:03:25.513" v="139"/>
        <pc:sldMkLst>
          <pc:docMk/>
          <pc:sldMk cId="3821751700" sldId="278"/>
        </pc:sldMkLst>
      </pc:sldChg>
      <pc:sldChg chg="new del">
        <pc:chgData name="Sharujan Mahalingasivam (Student at CentraleSupelec)" userId="S::sharujan.mahalingasivam@student-cs.fr::faaf3b90-eaf8-4457-9dc0-48cf01847f3a" providerId="AD" clId="Web-{07A4DFD3-3B00-407F-BBDC-E88938B7DF52}" dt="2022-06-07T07:04:26.764" v="150"/>
        <pc:sldMkLst>
          <pc:docMk/>
          <pc:sldMk cId="164005550" sldId="2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F02A5-9B05-4871-AB3A-15AD740100B4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B110E-7893-4943-BF8D-80C35AFC0F5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99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110E-7893-4943-BF8D-80C35AFC0F5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20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110E-7893-4943-BF8D-80C35AFC0F5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6398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110E-7893-4943-BF8D-80C35AFC0F5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02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110E-7893-4943-BF8D-80C35AFC0F5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114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110E-7893-4943-BF8D-80C35AFC0F5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169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CA6B-403D-49A6-9600-B0C80A86C5AD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5473-D658-4EC6-BDF3-2124E3E310CE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BF4C2-7BF9-4EB5-A969-F97F8705E19E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52EFA-C391-4BB0-8253-976795728789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1FD68-ACD9-4050-BA35-A3030FB6AEE9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49EF-90C6-4B8F-A91A-D0AA86313A69}" type="datetime1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6D8E0-8BAB-4C13-96D1-0512DC6E1161}" type="datetime1">
              <a:rPr lang="en-US" smtClean="0"/>
              <a:t>6/7/2022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CB562-3BB0-4101-9255-6823A8F60F94}" type="datetime1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A091-54DB-44C7-A4EC-8DEEF87704D5}" type="datetime1">
              <a:rPr lang="en-US" smtClean="0"/>
              <a:t>6/7/2022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0084F-6154-45C9-B9AB-B8AFD8CBA8D9}" type="datetime1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7ED4A-3BD6-4668-8168-99E341B4CDDD}" type="datetime1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51DCE-79FD-42C2-9261-B781CE80FFF3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iscv-software-src/riscv-isa-sim" TargetMode="Externa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user.fr/new/digilent/digilent-arty-a7-100t-board/" TargetMode="External"/><Relationship Id="rId13" Type="http://schemas.openxmlformats.org/officeDocument/2006/relationships/image" Target="../media/image13.jpeg"/><Relationship Id="rId18" Type="http://schemas.openxmlformats.org/officeDocument/2006/relationships/image" Target="../media/image6.png"/><Relationship Id="rId3" Type="http://schemas.openxmlformats.org/officeDocument/2006/relationships/image" Target="../media/image2.jpeg"/><Relationship Id="rId7" Type="http://schemas.openxmlformats.org/officeDocument/2006/relationships/hyperlink" Target="https://digilent.com/shop/nexys-a7-fpga-trainer-board-recommended-for-ece-curriculum/" TargetMode="External"/><Relationship Id="rId12" Type="http://schemas.openxmlformats.org/officeDocument/2006/relationships/image" Target="../media/image25.png"/><Relationship Id="rId17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tnolting/neorv32" TargetMode="External"/><Relationship Id="rId11" Type="http://schemas.openxmlformats.org/officeDocument/2006/relationships/hyperlink" Target="https://www.phoronix.com/scan.php?page=news_item&amp;px=Shadow-Stacks-Linux-AMD" TargetMode="External"/><Relationship Id="rId5" Type="http://schemas.openxmlformats.org/officeDocument/2006/relationships/hyperlink" Target="https://riscv.org/blog/2021/02/hardware-description-language-chisel-diplomacy-deeper-dive/" TargetMode="External"/><Relationship Id="rId15" Type="http://schemas.openxmlformats.org/officeDocument/2006/relationships/image" Target="../media/image20.jpeg"/><Relationship Id="rId10" Type="http://schemas.openxmlformats.org/officeDocument/2006/relationships/hyperlink" Target="https://bellis1000.medium.com/aslr-the-ios-kernel-how-virtual-address-spaces-are-randomised-d76d14dc7ebb" TargetMode="External"/><Relationship Id="rId19" Type="http://schemas.openxmlformats.org/officeDocument/2006/relationships/image" Target="../media/image9.jpeg"/><Relationship Id="rId4" Type="http://schemas.openxmlformats.org/officeDocument/2006/relationships/hyperlink" Target="https://riscv.org/" TargetMode="External"/><Relationship Id="rId9" Type="http://schemas.openxmlformats.org/officeDocument/2006/relationships/hyperlink" Target="https://memegenerator.net/instance/28501822/i-have-no-idea-what-im-doing-dog-with-tie-vhdl-i-have-no-idea-what-im-doing" TargetMode="External"/><Relationship Id="rId1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computer, computer, light&#10;&#10;Description automatically generated">
            <a:extLst>
              <a:ext uri="{FF2B5EF4-FFF2-40B4-BE49-F238E27FC236}">
                <a16:creationId xmlns:a16="http://schemas.microsoft.com/office/drawing/2014/main" id="{BB2C9F3C-7225-8538-0B0F-AFD5C14A5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370" b="156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435BB-9353-4917-2126-2D6CE0E45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Implementing a Shadow Stack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8113171-7C9A-8BCA-D51F-930E39F49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18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69A1-AF74-6854-A4EA-576D36D55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388938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Spike simulator</a:t>
            </a: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FFB97E-E038-26AD-DCDA-D01A31E95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55D7A-104D-965C-9FFD-AEA345F08B96}"/>
              </a:ext>
            </a:extLst>
          </p:cNvPr>
          <p:cNvSpPr txBox="1"/>
          <p:nvPr/>
        </p:nvSpPr>
        <p:spPr>
          <a:xfrm>
            <a:off x="5763719" y="1051719"/>
            <a:ext cx="605465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Following a tutorial</a:t>
            </a:r>
            <a:r>
              <a:rPr lang="en-US" sz="2400">
                <a:ea typeface="+mn-lt"/>
                <a:cs typeface="+mn-lt"/>
              </a:rPr>
              <a:t>: </a:t>
            </a:r>
            <a:r>
              <a:rPr lang="en-US" sz="2400" i="1">
                <a:ea typeface="+mn-lt"/>
                <a:cs typeface="+mn-lt"/>
              </a:rPr>
              <a:t>mod</a:t>
            </a:r>
            <a:r>
              <a:rPr lang="en-US" sz="2400">
                <a:ea typeface="+mn-lt"/>
                <a:cs typeface="+mn-lt"/>
              </a:rPr>
              <a:t> instruction.</a:t>
            </a:r>
            <a:endParaRPr lang="en-GB" sz="2400"/>
          </a:p>
          <a:p>
            <a:endParaRPr lang="en-GB" sz="2400"/>
          </a:p>
          <a:p>
            <a:r>
              <a:rPr lang="en-GB" sz="2400"/>
              <a:t>Unfortunately, each step of programming and testing requires the rebuild of the RISC-V toolchain, which a </a:t>
            </a:r>
            <a:r>
              <a:rPr lang="en-GB" sz="2400" b="1"/>
              <a:t>long </a:t>
            </a:r>
            <a:r>
              <a:rPr lang="en-GB" sz="2400"/>
              <a:t>process.</a:t>
            </a:r>
          </a:p>
          <a:p>
            <a:r>
              <a:rPr lang="en-GB" sz="2400"/>
              <a:t>(1 hour of 100% CPU)</a:t>
            </a:r>
          </a:p>
          <a:p>
            <a:endParaRPr lang="en-GB" sz="2400"/>
          </a:p>
          <a:p>
            <a:r>
              <a:rPr lang="en-GB" sz="2400"/>
              <a:t>And this process often led to a bunch of obscure errors.</a:t>
            </a:r>
          </a:p>
          <a:p>
            <a:endParaRPr lang="en-GB" sz="2400"/>
          </a:p>
          <a:p>
            <a:r>
              <a:rPr lang="en-GB" sz="2400"/>
              <a:t>This is where we stand regarding this solution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Too long debugging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Undocumented errors</a:t>
            </a:r>
          </a:p>
        </p:txBody>
      </p:sp>
      <p:pic>
        <p:nvPicPr>
          <p:cNvPr id="7" name="Picture 4" descr="Text&#10;&#10;Description automatically generated">
            <a:extLst>
              <a:ext uri="{FF2B5EF4-FFF2-40B4-BE49-F238E27FC236}">
                <a16:creationId xmlns:a16="http://schemas.microsoft.com/office/drawing/2014/main" id="{636F5CC7-99E2-E439-07C9-C916D5F16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87" r="299" b="27174"/>
          <a:stretch/>
        </p:blipFill>
        <p:spPr>
          <a:xfrm>
            <a:off x="2005246" y="2088995"/>
            <a:ext cx="3433138" cy="695456"/>
          </a:xfrm>
          <a:prstGeom prst="rect">
            <a:avLst/>
          </a:prstGeom>
        </p:spPr>
      </p:pic>
      <p:pic>
        <p:nvPicPr>
          <p:cNvPr id="8" name="Picture 5" descr="Text&#10;&#10;Description automatically generated">
            <a:extLst>
              <a:ext uri="{FF2B5EF4-FFF2-40B4-BE49-F238E27FC236}">
                <a16:creationId xmlns:a16="http://schemas.microsoft.com/office/drawing/2014/main" id="{B0F7BAE1-E02A-5783-9952-A557E2C12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246" y="4227516"/>
            <a:ext cx="2514600" cy="685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0C41B0-9702-5550-E919-4ADF8629C51D}"/>
              </a:ext>
            </a:extLst>
          </p:cNvPr>
          <p:cNvSpPr txBox="1"/>
          <p:nvPr/>
        </p:nvSpPr>
        <p:spPr>
          <a:xfrm>
            <a:off x="4315122" y="-354888"/>
            <a:ext cx="1822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ea typeface="+mn-lt"/>
                <a:cs typeface="+mn-lt"/>
                <a:hlinkClick r:id="rId5"/>
              </a:rPr>
              <a:t>Spike simulator</a:t>
            </a:r>
            <a:endParaRPr lang="en-US" sz="18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6369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32D07-12FA-172F-3603-7EAD1375C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606" y="2049518"/>
            <a:ext cx="6218586" cy="41726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Once we chose </a:t>
            </a:r>
            <a:r>
              <a:rPr lang="en-US" b="1">
                <a:latin typeface="+mn-lt"/>
                <a:cs typeface="Calibri Light"/>
              </a:rPr>
              <a:t>NEO</a:t>
            </a:r>
            <a:r>
              <a:rPr lang="en-US" b="1">
                <a:solidFill>
                  <a:srgbClr val="FFC000"/>
                </a:solidFill>
                <a:latin typeface="+mn-lt"/>
                <a:cs typeface="Calibri Light"/>
              </a:rPr>
              <a:t>RV32</a:t>
            </a:r>
            <a:r>
              <a:rPr lang="en-US"/>
              <a:t>, we had to run it on our boards :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Run the .</a:t>
            </a:r>
            <a:r>
              <a:rPr lang="en-US" err="1"/>
              <a:t>tcl</a:t>
            </a:r>
            <a:r>
              <a:rPr lang="en-US"/>
              <a:t> script which creates a </a:t>
            </a:r>
            <a:r>
              <a:rPr lang="en-US" err="1"/>
              <a:t>Vivado</a:t>
            </a:r>
            <a:r>
              <a:rPr lang="en-US"/>
              <a:t>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Run Bitstream generation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Flash .bit onto the board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Open UART connection with the board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Launch make exe on a code example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Send the .exe file onto the board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Admire the result 😍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2E8546-8224-B8C8-C0A1-A4F9AE26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0FA49-9FC4-825C-3F19-EAB8D5885368}"/>
              </a:ext>
            </a:extLst>
          </p:cNvPr>
          <p:cNvSpPr txBox="1"/>
          <p:nvPr/>
        </p:nvSpPr>
        <p:spPr>
          <a:xfrm>
            <a:off x="1799193" y="2733559"/>
            <a:ext cx="338059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“The NEORV32 Processor is a customizable microcontroller-like system on chip (SoC) that is based on the RISC-V NEORV32 CPU.”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A69A1-AF74-6854-A4EA-576D36D55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193" y="365125"/>
            <a:ext cx="5726214" cy="134012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Running</a:t>
            </a: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on the boards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130DA70-B967-7BBD-662A-C4BD2081D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55" r="1"/>
          <a:stretch/>
        </p:blipFill>
        <p:spPr>
          <a:xfrm>
            <a:off x="3721058" y="230899"/>
            <a:ext cx="4412178" cy="9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43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505410-2C6A-ECCB-D7F0-E520126A1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F45D50-1598-480D-B991-80FD2079F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703" y="1690008"/>
            <a:ext cx="838302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💾 We managed to have </a:t>
            </a:r>
            <a:r>
              <a:rPr lang="en-US" b="1">
                <a:latin typeface="+mn-lt"/>
                <a:cs typeface="Calibri Light"/>
              </a:rPr>
              <a:t>NEO</a:t>
            </a:r>
            <a:r>
              <a:rPr lang="en-US" b="1">
                <a:solidFill>
                  <a:srgbClr val="FFC000"/>
                </a:solidFill>
                <a:latin typeface="+mn-lt"/>
                <a:cs typeface="Calibri Light"/>
              </a:rPr>
              <a:t>RV32</a:t>
            </a:r>
            <a:r>
              <a:rPr lang="en-US"/>
              <a:t> running both on the </a:t>
            </a:r>
            <a:r>
              <a:rPr lang="en-US" b="1" err="1"/>
              <a:t>Nexys</a:t>
            </a:r>
            <a:r>
              <a:rPr lang="en-US" b="1"/>
              <a:t> A7</a:t>
            </a:r>
            <a:r>
              <a:rPr lang="en-US"/>
              <a:t> as well as the </a:t>
            </a:r>
            <a:r>
              <a:rPr lang="en-US" b="1"/>
              <a:t>Arty A7 (previously not supported)</a:t>
            </a:r>
          </a:p>
          <a:p>
            <a:r>
              <a:rPr lang="en-US"/>
              <a:t>🔌 In order to open a UART connection we used </a:t>
            </a:r>
            <a:r>
              <a:rPr lang="en-US" err="1"/>
              <a:t>CuteCom</a:t>
            </a:r>
            <a:r>
              <a:rPr lang="en-US"/>
              <a:t> on Linux and developed </a:t>
            </a:r>
            <a:r>
              <a:rPr lang="en-US" err="1"/>
              <a:t>MicroST</a:t>
            </a:r>
            <a:r>
              <a:rPr lang="en-US"/>
              <a:t> for Windows</a:t>
            </a:r>
            <a:endParaRPr lang="en-US">
              <a:cs typeface="Calibr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5B5FA8-5B03-7E45-F3AC-5617D43DB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885"/>
            <a:ext cx="9554607" cy="1340123"/>
          </a:xfrm>
        </p:spPr>
        <p:txBody>
          <a:bodyPr/>
          <a:lstStyle/>
          <a:p>
            <a:r>
              <a:rPr lang="en-US">
                <a:cs typeface="Calibri Light"/>
              </a:rPr>
              <a:t>Running </a:t>
            </a:r>
            <a:r>
              <a:rPr lang="en-US" b="1">
                <a:latin typeface="+mn-lt"/>
                <a:cs typeface="Calibri Light"/>
              </a:rPr>
              <a:t>NEO</a:t>
            </a:r>
            <a:r>
              <a:rPr lang="en-US" b="1">
                <a:solidFill>
                  <a:srgbClr val="FFC000"/>
                </a:solidFill>
                <a:latin typeface="+mn-lt"/>
                <a:cs typeface="Calibri Light"/>
              </a:rPr>
              <a:t>RV32</a:t>
            </a:r>
            <a:endParaRPr lang="en-US">
              <a:cs typeface="Calibri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9C365D-4B49-77A3-7662-E1C0E56EB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525" y="4074443"/>
            <a:ext cx="3968115" cy="2783557"/>
          </a:xfrm>
          <a:prstGeom prst="rect">
            <a:avLst/>
          </a:prstGeom>
        </p:spPr>
      </p:pic>
      <p:pic>
        <p:nvPicPr>
          <p:cNvPr id="15" name="Picture 14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3B2895BD-034A-EEC9-BAA3-61C45D2E7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" y="4074443"/>
            <a:ext cx="3855950" cy="2789539"/>
          </a:xfrm>
          <a:prstGeom prst="rect">
            <a:avLst/>
          </a:prstGeom>
        </p:spPr>
      </p:pic>
      <p:pic>
        <p:nvPicPr>
          <p:cNvPr id="17" name="Picture 16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68AF6ACA-5E61-68D2-AE7C-9753E04C80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57" y="3615605"/>
            <a:ext cx="3099668" cy="225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69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BA1D1-CCC3-872D-6694-C02DD2DFC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The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247FE-296C-BB76-0C04-1066AB4C5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2151"/>
            <a:ext cx="6622701" cy="36306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During the previous semester, we developed an attack that overwrites the return address to execute code that shouldn’t be runnable without the password.</a:t>
            </a:r>
            <a:endParaRPr lang="en-US">
              <a:cs typeface="Calibri"/>
            </a:endParaRPr>
          </a:p>
          <a:p>
            <a:r>
              <a:rPr lang="en-US"/>
              <a:t>We adapted and ran it on </a:t>
            </a:r>
            <a:r>
              <a:rPr lang="en-US" b="1">
                <a:latin typeface="+mn-lt"/>
                <a:cs typeface="Calibri Light"/>
              </a:rPr>
              <a:t>NEO</a:t>
            </a:r>
            <a:r>
              <a:rPr lang="en-US" b="1">
                <a:solidFill>
                  <a:srgbClr val="FFC000"/>
                </a:solidFill>
                <a:latin typeface="+mn-lt"/>
                <a:cs typeface="Calibri Light"/>
              </a:rPr>
              <a:t>RV32</a:t>
            </a: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0AD90A-6B75-8EBD-5ABA-A7473B80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7A43CFBA-45A7-AA36-1A95-EA449D7C8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016" y="2502151"/>
            <a:ext cx="3289784" cy="36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78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69A1-AF74-6854-A4EA-576D36D55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785" y="365125"/>
            <a:ext cx="9249447" cy="1340123"/>
          </a:xfrm>
        </p:spPr>
        <p:txBody>
          <a:bodyPr/>
          <a:lstStyle/>
          <a:p>
            <a:r>
              <a:rPr lang="en-US">
                <a:cs typeface="Calibri Light"/>
              </a:rPr>
              <a:t>The shadow stack: our implementation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32D07-12FA-172F-3603-7EAD1375C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071" y="1825625"/>
            <a:ext cx="5906729" cy="435133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800"/>
              <a:t>✨ </a:t>
            </a:r>
            <a:r>
              <a:rPr lang="en-GB" sz="2800"/>
              <a:t>Model:</a:t>
            </a:r>
            <a:endParaRPr lang="en-US" sz="2800">
              <a:cs typeface="Calibri"/>
            </a:endParaRPr>
          </a:p>
          <a:p>
            <a:pPr marL="0" indent="0" algn="ctr">
              <a:buNone/>
            </a:pPr>
            <a:r>
              <a:rPr lang="en-GB" sz="2800">
                <a:cs typeface="Calibri"/>
              </a:rPr>
              <a:t>255 registers to store return addresses</a:t>
            </a:r>
            <a:br>
              <a:rPr lang="en-GB" sz="2800">
                <a:cs typeface="Calibri"/>
              </a:rPr>
            </a:br>
            <a:r>
              <a:rPr lang="en-GB" sz="2800">
                <a:cs typeface="Calibri"/>
              </a:rPr>
              <a:t>1 register to store the nested depth</a:t>
            </a:r>
          </a:p>
          <a:p>
            <a:pPr marL="0" indent="0" algn="ctr">
              <a:buNone/>
            </a:pPr>
            <a:endParaRPr lang="en-GB" sz="2800">
              <a:cs typeface="Calibri"/>
            </a:endParaRPr>
          </a:p>
          <a:p>
            <a:pPr marL="0" indent="0" algn="ctr">
              <a:buNone/>
            </a:pPr>
            <a:r>
              <a:rPr lang="en-US" sz="2800">
                <a:cs typeface="Calibri"/>
              </a:rPr>
              <a:t>📥 </a:t>
            </a:r>
            <a:r>
              <a:rPr lang="en-GB" sz="2800">
                <a:cs typeface="Calibri"/>
              </a:rPr>
              <a:t>Jumping in :</a:t>
            </a:r>
          </a:p>
          <a:p>
            <a:pPr marL="0" indent="0" algn="ctr">
              <a:buNone/>
            </a:pPr>
            <a:r>
              <a:rPr lang="en-GB" sz="2800">
                <a:cs typeface="Calibri"/>
              </a:rPr>
              <a:t>Store the return address</a:t>
            </a:r>
            <a:br>
              <a:rPr lang="en-GB" sz="2800">
                <a:cs typeface="Calibri"/>
              </a:rPr>
            </a:br>
            <a:r>
              <a:rPr lang="en-GB" sz="2800">
                <a:cs typeface="Calibri"/>
              </a:rPr>
              <a:t>Increment the nested depth</a:t>
            </a:r>
          </a:p>
          <a:p>
            <a:pPr marL="0" indent="0" algn="ctr">
              <a:buNone/>
            </a:pPr>
            <a:endParaRPr lang="en-GB" sz="2800">
              <a:cs typeface="Calibri"/>
            </a:endParaRPr>
          </a:p>
          <a:p>
            <a:pPr marL="0" indent="0" algn="ctr">
              <a:buNone/>
            </a:pPr>
            <a:r>
              <a:rPr lang="en-US">
                <a:cs typeface="Calibri"/>
              </a:rPr>
              <a:t>📤 </a:t>
            </a:r>
            <a:r>
              <a:rPr lang="en-GB">
                <a:cs typeface="Calibri"/>
              </a:rPr>
              <a:t>J</a:t>
            </a:r>
            <a:r>
              <a:rPr lang="en-GB" sz="2800">
                <a:cs typeface="Calibri"/>
              </a:rPr>
              <a:t>umping out :</a:t>
            </a:r>
          </a:p>
          <a:p>
            <a:pPr marL="0" indent="0" algn="ctr">
              <a:buNone/>
            </a:pPr>
            <a:r>
              <a:rPr lang="en-GB">
                <a:cs typeface="Calibri"/>
              </a:rPr>
              <a:t>Compare the return address with ours</a:t>
            </a:r>
            <a:br>
              <a:rPr lang="en-GB">
                <a:cs typeface="Calibri"/>
              </a:rPr>
            </a:br>
            <a:r>
              <a:rPr lang="en-GB">
                <a:cs typeface="Calibri"/>
              </a:rPr>
              <a:t>Decrement the nested depth</a:t>
            </a:r>
            <a:endParaRPr lang="en-GB" sz="2800">
              <a:cs typeface="Calibri"/>
            </a:endParaRPr>
          </a:p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2E8546-8224-B8C8-C0A1-A4F9AE26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9A379A0-1BD6-2D05-7A75-AD8B5DCD7C4E}"/>
              </a:ext>
            </a:extLst>
          </p:cNvPr>
          <p:cNvGraphicFramePr>
            <a:graphicFrameLocks noGrp="1"/>
          </p:cNvGraphicFramePr>
          <p:nvPr/>
        </p:nvGraphicFramePr>
        <p:xfrm>
          <a:off x="2342785" y="1825625"/>
          <a:ext cx="1630483" cy="222201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0483">
                  <a:extLst>
                    <a:ext uri="{9D8B030D-6E8A-4147-A177-3AD203B41FA5}">
                      <a16:colId xmlns:a16="http://schemas.microsoft.com/office/drawing/2014/main" val="525972531"/>
                    </a:ext>
                  </a:extLst>
                </a:gridCol>
              </a:tblGrid>
              <a:tr h="3728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Shadow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100675"/>
                  </a:ext>
                </a:extLst>
              </a:tr>
              <a:tr h="36478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1"/>
                          </a:solidFill>
                        </a:rPr>
                        <a:t>0x100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834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1"/>
                          </a:solidFill>
                        </a:rPr>
                        <a:t>0x245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141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1"/>
                          </a:solidFill>
                        </a:rPr>
                        <a:t>0x9c4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80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1"/>
                          </a:solidFill>
                        </a:rPr>
                        <a:t>0x314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55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1"/>
                          </a:solidFill>
                        </a:rPr>
                        <a:t>UUU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43648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0CBC6E1-32D7-BF5F-7CA3-5AB484F4B0B3}"/>
              </a:ext>
            </a:extLst>
          </p:cNvPr>
          <p:cNvSpPr txBox="1"/>
          <p:nvPr/>
        </p:nvSpPr>
        <p:spPr>
          <a:xfrm>
            <a:off x="3030632" y="2942991"/>
            <a:ext cx="22324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⬅  (current) RA</a:t>
            </a:r>
          </a:p>
        </p:txBody>
      </p:sp>
    </p:spTree>
    <p:extLst>
      <p:ext uri="{BB962C8B-B14F-4D97-AF65-F5344CB8AC3E}">
        <p14:creationId xmlns:p14="http://schemas.microsoft.com/office/powerpoint/2010/main" val="1910227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8F6265-05EF-2D88-D4EB-FD370F22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553" y="213339"/>
            <a:ext cx="9249447" cy="6644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A69A1-AF74-6854-A4EA-576D36D55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165" y="136525"/>
            <a:ext cx="9249447" cy="854075"/>
          </a:xfrm>
        </p:spPr>
        <p:txBody>
          <a:bodyPr/>
          <a:lstStyle/>
          <a:p>
            <a:r>
              <a:rPr lang="en-US">
                <a:cs typeface="Calibri Light"/>
              </a:rPr>
              <a:t>The shadow stack: our implementation</a:t>
            </a: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2E8546-8224-B8C8-C0A1-A4F9AE26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0E5994-D630-641B-D52C-0A172CA441ED}"/>
              </a:ext>
            </a:extLst>
          </p:cNvPr>
          <p:cNvSpPr/>
          <p:nvPr/>
        </p:nvSpPr>
        <p:spPr>
          <a:xfrm>
            <a:off x="4527550" y="1651000"/>
            <a:ext cx="352425" cy="450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5390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30B7-0309-FC5B-A6E4-D1959EFC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714" y="148881"/>
            <a:ext cx="5418438" cy="872482"/>
          </a:xfrm>
        </p:spPr>
        <p:txBody>
          <a:bodyPr/>
          <a:lstStyle/>
          <a:p>
            <a:r>
              <a:rPr lang="en-GB"/>
              <a:t>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5C1C3-CC7D-E1CE-F013-C71FE071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D5DEB2-486E-D5AE-A386-714EAF832773}"/>
              </a:ext>
            </a:extLst>
          </p:cNvPr>
          <p:cNvSpPr txBox="1"/>
          <p:nvPr/>
        </p:nvSpPr>
        <p:spPr>
          <a:xfrm>
            <a:off x="2691714" y="1275933"/>
            <a:ext cx="928554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After creating the shadow stack, we needed to be able to test our implementation.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/>
              <a:t>The goal was to check if the entity was used correctly.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/>
              <a:t>We used the testbench provided by </a:t>
            </a:r>
            <a:r>
              <a:rPr lang="en-US" sz="2800" b="1">
                <a:latin typeface="+mn-lt"/>
                <a:cs typeface="Calibri Light"/>
              </a:rPr>
              <a:t>NEO</a:t>
            </a:r>
            <a:r>
              <a:rPr lang="en-US" sz="2800" b="1">
                <a:solidFill>
                  <a:srgbClr val="FFC000"/>
                </a:solidFill>
                <a:latin typeface="+mn-lt"/>
                <a:cs typeface="Calibri Light"/>
              </a:rPr>
              <a:t>RV32</a:t>
            </a:r>
            <a:endParaRPr lang="en-GB" sz="280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800"/>
              <a:t>The behaviour is not corrupted by the presence of the entity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800"/>
              <a:t>The stack is written into and read from </a:t>
            </a:r>
          </a:p>
          <a:p>
            <a:endParaRPr lang="en-GB" sz="2800"/>
          </a:p>
          <a:p>
            <a:r>
              <a:rPr lang="en-GB" sz="2800"/>
              <a:t>	Could not test the bootloader in simulation so unable to 	debug.</a:t>
            </a:r>
          </a:p>
        </p:txBody>
      </p:sp>
    </p:spTree>
    <p:extLst>
      <p:ext uri="{BB962C8B-B14F-4D97-AF65-F5344CB8AC3E}">
        <p14:creationId xmlns:p14="http://schemas.microsoft.com/office/powerpoint/2010/main" val="92739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30B7-0309-FC5B-A6E4-D1959EFC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714" y="148881"/>
            <a:ext cx="5418438" cy="872482"/>
          </a:xfrm>
        </p:spPr>
        <p:txBody>
          <a:bodyPr/>
          <a:lstStyle/>
          <a:p>
            <a:r>
              <a:rPr lang="fr-FR" err="1"/>
              <a:t>Testbench</a:t>
            </a:r>
            <a:r>
              <a:rPr lang="fr-FR"/>
              <a:t> </a:t>
            </a:r>
            <a:r>
              <a:rPr lang="fr-FR" err="1"/>
              <a:t>working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5C1C3-CC7D-E1CE-F013-C71FE071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5" descr="Timeline&#10;&#10;Description automatically generated">
            <a:extLst>
              <a:ext uri="{FF2B5EF4-FFF2-40B4-BE49-F238E27FC236}">
                <a16:creationId xmlns:a16="http://schemas.microsoft.com/office/drawing/2014/main" id="{5F4D406C-23B9-3D8B-8B37-5C528A78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88" y="1512990"/>
            <a:ext cx="11918091" cy="47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31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BA1D1-CCC3-872D-6694-C02DD2DFC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247FE-296C-BB76-0C04-1066AB4C5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After a long debugging process: </a:t>
            </a:r>
            <a:r>
              <a:rPr lang="en-US" b="1"/>
              <a:t>we can generate a bitstream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The shadow stack seems to </a:t>
            </a:r>
            <a:r>
              <a:rPr lang="en-US" b="1"/>
              <a:t>work in the testbench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But the bootloader does not run on the board, possible explanation:</a:t>
            </a:r>
          </a:p>
          <a:p>
            <a:r>
              <a:rPr lang="en-US"/>
              <a:t>👥There is a kernel/user transition that switches context</a:t>
            </a:r>
          </a:p>
          <a:p>
            <a:r>
              <a:rPr lang="en-US"/>
              <a:t>🦘There is a jump without return somewhere</a:t>
            </a:r>
          </a:p>
          <a:p>
            <a:r>
              <a:rPr lang="en-US"/>
              <a:t>🤯Unforeseen explanation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0AD90A-6B75-8EBD-5ABA-A7473B80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97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69A1-AF74-6854-A4EA-576D36D55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505" y="365125"/>
            <a:ext cx="9399295" cy="1340123"/>
          </a:xfrm>
        </p:spPr>
        <p:txBody>
          <a:bodyPr/>
          <a:lstStyle/>
          <a:p>
            <a:r>
              <a:rPr lang="en-US">
                <a:cs typeface="Calibri Light"/>
              </a:rPr>
              <a:t>Possible solutions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32D07-12FA-172F-3603-7EAD1375C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040" y="1825625"/>
            <a:ext cx="826375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Presence of a trap handler: </a:t>
            </a:r>
          </a:p>
          <a:p>
            <a:pPr marL="0" indent="0">
              <a:buNone/>
            </a:pPr>
            <a:r>
              <a:rPr lang="en-US" i="1"/>
              <a:t>  It's likely that the problem is caused by a trap call.</a:t>
            </a:r>
            <a:endParaRPr lang="en-US" i="1">
              <a:cs typeface="Calibri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Solutions:</a:t>
            </a:r>
            <a:endParaRPr lang="en-US">
              <a:cs typeface="Calibri"/>
            </a:endParaRPr>
          </a:p>
          <a:p>
            <a:r>
              <a:rPr lang="en-US"/>
              <a:t>🔐Adding a Control &amp; Status Register (CSR) that manages the activation and deactivation </a:t>
            </a:r>
            <a:endParaRPr lang="en-US">
              <a:cs typeface="Calibri"/>
            </a:endParaRPr>
          </a:p>
          <a:p>
            <a:r>
              <a:rPr lang="en-US"/>
              <a:t>🔗Using an existing CSR that reflects this behavior.</a:t>
            </a:r>
            <a:endParaRPr lang="en-US">
              <a:cs typeface="Calibri"/>
            </a:endParaRPr>
          </a:p>
          <a:p>
            <a:r>
              <a:rPr lang="en-US"/>
              <a:t>📝Adding an enable instruction.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2E8546-8224-B8C8-C0A1-A4F9AE26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55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69A1-AF74-6854-A4EA-576D36D55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388938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32D07-12FA-172F-3603-7EAD1375C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7425" y="2280745"/>
            <a:ext cx="8987430" cy="314259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</a:pPr>
            <a:r>
              <a:rPr lang="en-US">
                <a:ea typeface="+mj-ea"/>
                <a:cs typeface="Calibri Light"/>
              </a:rPr>
              <a:t>📖 RISC-V is an open-source RISC Instruction Set Architecture​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</a:pPr>
            <a:endParaRPr lang="en-US">
              <a:ea typeface="+mj-ea"/>
              <a:cs typeface="Calibri Light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</a:pPr>
            <a:r>
              <a:rPr lang="en-US">
                <a:ea typeface="+mj-ea"/>
                <a:cs typeface="Calibri Light"/>
              </a:rPr>
              <a:t>🔃 In our current project, we are studying an example of  attack, aiming to disrupt the Control-Flow Integrity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</a:pPr>
            <a:endParaRPr lang="en-US">
              <a:ea typeface="+mj-ea"/>
              <a:cs typeface="Calibri Light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</a:pPr>
            <a:r>
              <a:rPr lang="en-US">
                <a:ea typeface="+mj-ea"/>
                <a:cs typeface="Calibri Light"/>
              </a:rPr>
              <a:t>🏰 The goal of the project is to </a:t>
            </a:r>
            <a:r>
              <a:rPr lang="en-US" b="1">
                <a:ea typeface="+mj-ea"/>
                <a:cs typeface="Calibri Light"/>
              </a:rPr>
              <a:t>study this technique </a:t>
            </a:r>
          </a:p>
          <a:p>
            <a:pPr marL="0" indent="0" fontAlgn="base">
              <a:lnSpc>
                <a:spcPct val="100000"/>
              </a:lnSpc>
              <a:spcBef>
                <a:spcPct val="0"/>
              </a:spcBef>
              <a:buNone/>
            </a:pPr>
            <a:r>
              <a:rPr lang="en-US" b="1">
                <a:ea typeface="+mj-ea"/>
                <a:cs typeface="Calibri Light"/>
              </a:rPr>
              <a:t>   and implement  a hardware security extension.​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97597E-F112-8EE9-1B9B-0DCB20587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C819C04-8DD8-4152-91C0-3246B20E7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51" y="579009"/>
            <a:ext cx="4602489" cy="73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96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69A1-AF74-6854-A4EA-576D36D55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505" y="365125"/>
            <a:ext cx="9399295" cy="1340123"/>
          </a:xfrm>
        </p:spPr>
        <p:txBody>
          <a:bodyPr/>
          <a:lstStyle/>
          <a:p>
            <a:r>
              <a:rPr lang="en-US">
                <a:cs typeface="Calibri Light"/>
              </a:rPr>
              <a:t>🤼 Project organization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32D07-12FA-172F-3603-7EAD1375C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040" y="1825625"/>
            <a:ext cx="826375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Clear plan elaborated in the first semester</a:t>
            </a:r>
          </a:p>
          <a:p>
            <a:r>
              <a:rPr lang="en-US"/>
              <a:t>Team meetings to work on the project plan tasks that can be done at home</a:t>
            </a:r>
          </a:p>
          <a:p>
            <a:r>
              <a:rPr lang="en-US"/>
              <a:t>Meetup with the teacher every other week</a:t>
            </a:r>
          </a:p>
          <a:p>
            <a:r>
              <a:rPr lang="en-US"/>
              <a:t>Half mark presentation to show our progress and decide how to move forwards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2E8546-8224-B8C8-C0A1-A4F9AE26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33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BA1D1-CCC3-872D-6694-C02DD2DFC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82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🕗 Project retrospective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300100-E8D6-944F-7583-C81DCB841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BA41C87-C9EC-9515-31A3-D1DE2D3A0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1127"/>
            <a:ext cx="9484151" cy="46859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Difficulties</a:t>
            </a:r>
          </a:p>
          <a:p>
            <a:r>
              <a:rPr lang="en-US"/>
              <a:t>Difficulties paralyzing tasks</a:t>
            </a:r>
          </a:p>
          <a:p>
            <a:r>
              <a:rPr lang="en-US"/>
              <a:t>Large technical level differences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Strengths</a:t>
            </a:r>
          </a:p>
          <a:p>
            <a:r>
              <a:rPr lang="en-US"/>
              <a:t>Good support from the teachers</a:t>
            </a:r>
          </a:p>
          <a:p>
            <a:r>
              <a:rPr lang="en-US"/>
              <a:t>Good team spirit </a:t>
            </a:r>
          </a:p>
          <a:p>
            <a:r>
              <a:rPr lang="en-US"/>
              <a:t>Great motivation</a:t>
            </a:r>
          </a:p>
          <a:p>
            <a:r>
              <a:rPr lang="en-US"/>
              <a:t>Technical background thanks to the microarchitecture class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43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69A1-AF74-6854-A4EA-576D36D55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505" y="365125"/>
            <a:ext cx="9399295" cy="1340123"/>
          </a:xfrm>
        </p:spPr>
        <p:txBody>
          <a:bodyPr/>
          <a:lstStyle/>
          <a:p>
            <a:r>
              <a:rPr lang="en-US">
                <a:cs typeface="Calibri Light"/>
              </a:rPr>
              <a:t>🖼 Figures &amp; links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32D07-12FA-172F-3603-7EAD1375C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040" y="1825625"/>
            <a:ext cx="8263759" cy="4895850"/>
          </a:xfrm>
        </p:spPr>
        <p:txBody>
          <a:bodyPr>
            <a:normAutofit/>
          </a:bodyPr>
          <a:lstStyle/>
          <a:p>
            <a:r>
              <a:rPr lang="en-US" sz="2000"/>
              <a:t>                   </a:t>
            </a:r>
            <a:r>
              <a:rPr lang="en-US" sz="2000" err="1"/>
              <a:t>risc</a:t>
            </a:r>
            <a:r>
              <a:rPr lang="en-US" sz="2000"/>
              <a:t>-v </a:t>
            </a:r>
            <a:r>
              <a:rPr lang="en-US" sz="2000">
                <a:hlinkClick r:id="rId4"/>
              </a:rPr>
              <a:t>https://riscv.org/</a:t>
            </a:r>
            <a:endParaRPr lang="en-US" sz="2000"/>
          </a:p>
          <a:p>
            <a:r>
              <a:rPr lang="en-US" sz="2000"/>
              <a:t>                   chisel </a:t>
            </a:r>
            <a:r>
              <a:rPr lang="en-US" sz="2000">
                <a:hlinkClick r:id="rId5"/>
              </a:rPr>
              <a:t>https://riscv.org/blog/2021/02/hardware-description-language-chisel-diplomacy-deeper-dive/</a:t>
            </a:r>
            <a:endParaRPr lang="en-US" sz="2000"/>
          </a:p>
          <a:p>
            <a:r>
              <a:rPr lang="en-US" sz="2000"/>
              <a:t>                   neorv32 </a:t>
            </a:r>
            <a:r>
              <a:rPr lang="en-US" sz="2000">
                <a:hlinkClick r:id="rId6"/>
              </a:rPr>
              <a:t>https://github.com/stnolting/neorv32</a:t>
            </a:r>
            <a:r>
              <a:rPr lang="en-US" sz="2000"/>
              <a:t> </a:t>
            </a:r>
          </a:p>
          <a:p>
            <a:r>
              <a:rPr lang="en-US" sz="2000"/>
              <a:t>                   </a:t>
            </a:r>
            <a:r>
              <a:rPr lang="en-US" sz="2000" err="1"/>
              <a:t>nexys</a:t>
            </a:r>
            <a:r>
              <a:rPr lang="en-US" sz="2000"/>
              <a:t> A7 </a:t>
            </a:r>
            <a:r>
              <a:rPr lang="en-US" sz="2000">
                <a:hlinkClick r:id="rId7"/>
              </a:rPr>
              <a:t>https://digilent.com/shop/nexys-a7-fpga-trainer-board-recommended-for-ece-curriculum/</a:t>
            </a:r>
            <a:r>
              <a:rPr lang="en-US" sz="2000"/>
              <a:t> </a:t>
            </a:r>
          </a:p>
          <a:p>
            <a:r>
              <a:rPr lang="en-US" sz="2000"/>
              <a:t>                   arty A7 </a:t>
            </a:r>
            <a:r>
              <a:rPr lang="en-US" sz="2000">
                <a:hlinkClick r:id="rId8"/>
              </a:rPr>
              <a:t>https://www.mouser.fr/new/digilent/digilent-arty-a7-100t-board/</a:t>
            </a:r>
            <a:r>
              <a:rPr lang="en-US" sz="2000"/>
              <a:t> </a:t>
            </a:r>
          </a:p>
          <a:p>
            <a:r>
              <a:rPr lang="en-US" sz="2000"/>
              <a:t>                  </a:t>
            </a:r>
            <a:r>
              <a:rPr lang="en-US" sz="2000" err="1"/>
              <a:t>vhdl</a:t>
            </a:r>
            <a:r>
              <a:rPr lang="en-US" sz="2000"/>
              <a:t>  </a:t>
            </a:r>
            <a:r>
              <a:rPr lang="en-US" sz="2000">
                <a:hlinkClick r:id="rId9"/>
              </a:rPr>
              <a:t>https://memegenerator.net/instance/28501822/i-have-no-idea-what-im-doing-dog-with-tie-vhdl-i-have-no-idea-what-im-doing</a:t>
            </a:r>
            <a:endParaRPr lang="en-US" sz="2000"/>
          </a:p>
          <a:p>
            <a:r>
              <a:rPr lang="en-US" sz="2000"/>
              <a:t>                 [1] </a:t>
            </a:r>
            <a:r>
              <a:rPr lang="en-US" sz="1100">
                <a:hlinkClick r:id="rId10"/>
              </a:rPr>
              <a:t>https://bellis1000.medium.com/aslr-the-ios-kernel-how-virtual-address-spaces-are-randomised-d76d14dc7ebb</a:t>
            </a:r>
            <a:endParaRPr lang="en-US" sz="1100"/>
          </a:p>
          <a:p>
            <a:r>
              <a:rPr lang="en-US" sz="2000"/>
              <a:t>                 [2] </a:t>
            </a:r>
            <a:r>
              <a:rPr lang="en-US" sz="1400">
                <a:hlinkClick r:id="rId11"/>
              </a:rPr>
              <a:t>https://www.phoronix.com/scan.php?page=news_item&amp;px=Shadow-Stacks-Linux-AMD</a:t>
            </a:r>
            <a:endParaRPr lang="en-US" sz="1400"/>
          </a:p>
          <a:p>
            <a:endParaRPr lang="en-US" sz="14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2E8546-8224-B8C8-C0A1-A4F9AE26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D13810-314A-AB36-1E74-0C06B2F298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12664" y="1927801"/>
            <a:ext cx="1036410" cy="164606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3EE1BE9-ED56-73E7-F1B6-C885DE8CCD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664" y="2326086"/>
            <a:ext cx="1036410" cy="160438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21709D8-B3A7-D075-DD58-A955220C2BE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055" r="1"/>
          <a:stretch/>
        </p:blipFill>
        <p:spPr>
          <a:xfrm>
            <a:off x="3412664" y="2995461"/>
            <a:ext cx="989295" cy="210353"/>
          </a:xfrm>
          <a:prstGeom prst="rect">
            <a:avLst/>
          </a:prstGeom>
        </p:spPr>
      </p:pic>
      <p:pic>
        <p:nvPicPr>
          <p:cNvPr id="11" name="Picture 10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96A8FABC-DA6C-ABC7-F25B-7EB068516BC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664" y="3300765"/>
            <a:ext cx="535464" cy="387375"/>
          </a:xfrm>
          <a:prstGeom prst="rect">
            <a:avLst/>
          </a:prstGeom>
        </p:spPr>
      </p:pic>
      <p:pic>
        <p:nvPicPr>
          <p:cNvPr id="13" name="Picture 12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65F73A10-AA9A-3352-4DA4-E3378E4BB5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664" y="3911387"/>
            <a:ext cx="578471" cy="420356"/>
          </a:xfrm>
          <a:prstGeom prst="rect">
            <a:avLst/>
          </a:prstGeom>
        </p:spPr>
      </p:pic>
      <p:pic>
        <p:nvPicPr>
          <p:cNvPr id="17" name="Picture 1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DFFAE57-2809-4B2C-6D78-368AE24D5D8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213" y="4622085"/>
            <a:ext cx="559922" cy="35687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25C795A-4F82-D516-8649-98D8DA8F0E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273" y="5340870"/>
            <a:ext cx="892093" cy="38672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77CD55F-4123-CF87-5654-93B240B5415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2" r="-758" b="10754"/>
          <a:stretch/>
        </p:blipFill>
        <p:spPr>
          <a:xfrm>
            <a:off x="3480677" y="5727590"/>
            <a:ext cx="631284" cy="36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4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69A1-AF74-6854-A4EA-576D36D55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505" y="365125"/>
            <a:ext cx="9399295" cy="1340123"/>
          </a:xfrm>
        </p:spPr>
        <p:txBody>
          <a:bodyPr/>
          <a:lstStyle/>
          <a:p>
            <a:r>
              <a:rPr lang="en-US"/>
              <a:t>📚 Bibliography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2E8546-8224-B8C8-C0A1-A4F9AE26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92AE86A-BE36-DB00-563F-29F2382CE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040" y="1825625"/>
            <a:ext cx="8263759" cy="4351338"/>
          </a:xfrm>
        </p:spPr>
        <p:txBody>
          <a:bodyPr>
            <a:normAutofit/>
          </a:bodyPr>
          <a:lstStyle/>
          <a:p>
            <a:r>
              <a:rPr lang="en-US" sz="2000"/>
              <a:t>Abadi et al. - 2009 - </a:t>
            </a:r>
            <a:r>
              <a:rPr lang="en-US" sz="2000" i="1"/>
              <a:t>Control-flow integrity principles, implementations</a:t>
            </a:r>
          </a:p>
          <a:p>
            <a:r>
              <a:rPr lang="en-US" sz="2000"/>
              <a:t>De et al. - 2019 - </a:t>
            </a:r>
            <a:r>
              <a:rPr lang="en-US" sz="2000" i="1"/>
              <a:t>FIXER Flow Integrity Extensions for Embedded RISC</a:t>
            </a:r>
          </a:p>
          <a:p>
            <a:r>
              <a:rPr lang="en-US" sz="2000"/>
              <a:t>De et al. - 2020 - </a:t>
            </a:r>
            <a:r>
              <a:rPr lang="en-US" sz="2000" i="1"/>
              <a:t>Hardware Assisted Buffer Protection Mechanisms for Embedded RISC-V</a:t>
            </a:r>
          </a:p>
          <a:p>
            <a:r>
              <a:rPr lang="en-US" sz="2000"/>
              <a:t>Li et al. - 2020 - </a:t>
            </a:r>
            <a:r>
              <a:rPr lang="en-US" sz="2000" i="1"/>
              <a:t>Zipper Stack Shadow Stacks Without Shadow</a:t>
            </a:r>
            <a:endParaRPr lang="en-US" sz="2000"/>
          </a:p>
          <a:p>
            <a:r>
              <a:rPr lang="en-US" sz="2000"/>
              <a:t>Zhang et al. – 2019 - </a:t>
            </a:r>
            <a:r>
              <a:rPr lang="en-US" sz="2000" i="1"/>
              <a:t>HCIC Hardware-Assisted Control-Flow Integrity Checking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91858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BA1D1-CCC3-872D-6694-C02DD2DFC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fr-FR">
                <a:cs typeface="Calibri Light"/>
              </a:rPr>
              <a:t>😊</a:t>
            </a:r>
            <a:r>
              <a:rPr lang="en-US">
                <a:cs typeface="Calibri Light"/>
              </a:rPr>
              <a:t> Thank you for your attention</a:t>
            </a: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Ask away … </a:t>
            </a:r>
            <a:r>
              <a:rPr lang="fr-FR">
                <a:cs typeface="Calibri Light"/>
              </a:rPr>
              <a:t>⁉️</a:t>
            </a:r>
            <a:endParaRPr lang="en-US">
              <a:cs typeface="Calibri Light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300100-E8D6-944F-7583-C81DCB841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164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BA1D1-CCC3-872D-6694-C02DD2DFC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82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Protection mechanisms: </a:t>
            </a: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stack canaries &amp;</a:t>
            </a: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address space layout randomization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300100-E8D6-944F-7583-C81DCB841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456DBAE-FED4-B7D7-B5C5-4280AD512671}"/>
              </a:ext>
            </a:extLst>
          </p:cNvPr>
          <p:cNvCxnSpPr>
            <a:cxnSpLocks/>
          </p:cNvCxnSpPr>
          <p:nvPr/>
        </p:nvCxnSpPr>
        <p:spPr>
          <a:xfrm>
            <a:off x="6096000" y="1906899"/>
            <a:ext cx="0" cy="454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508797CB-07B2-6CC3-D5E1-585142EB13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7" t="16052" r="3027"/>
          <a:stretch/>
        </p:blipFill>
        <p:spPr>
          <a:xfrm>
            <a:off x="1236570" y="3869950"/>
            <a:ext cx="3222910" cy="304461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E693C2E-EDD9-5706-3204-638843505ED0}"/>
              </a:ext>
            </a:extLst>
          </p:cNvPr>
          <p:cNvSpPr txBox="1"/>
          <p:nvPr/>
        </p:nvSpPr>
        <p:spPr>
          <a:xfrm>
            <a:off x="914400" y="2177592"/>
            <a:ext cx="5189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Random values are placed inside the </a:t>
            </a:r>
          </a:p>
          <a:p>
            <a:r>
              <a:rPr lang="en-US"/>
              <a:t>stack frames before the return addresses. 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Integrity of the canary is checked before return.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 case of buffer overflow, the canary is corrupted.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0B81F81-0203-6191-D941-32A44C046F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39" y="3811966"/>
            <a:ext cx="5507154" cy="238733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FA6DC04-A07A-9E15-19E5-36D3F2F17C0B}"/>
              </a:ext>
            </a:extLst>
          </p:cNvPr>
          <p:cNvSpPr txBox="1"/>
          <p:nvPr/>
        </p:nvSpPr>
        <p:spPr>
          <a:xfrm>
            <a:off x="6742022" y="2177592"/>
            <a:ext cx="47591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Address space positions of key data areas are </a:t>
            </a:r>
          </a:p>
          <a:p>
            <a:r>
              <a:rPr lang="en-US"/>
              <a:t>randomly rearranged.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Exploitation of buffer overflow is complicated</a:t>
            </a:r>
          </a:p>
          <a:p>
            <a:r>
              <a:rPr lang="en-US"/>
              <a:t>as the attacker doesn’t know where to jump.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E46DFC8-A9B4-BD3F-2D9C-DC63CBC65238}"/>
              </a:ext>
            </a:extLst>
          </p:cNvPr>
          <p:cNvSpPr txBox="1"/>
          <p:nvPr/>
        </p:nvSpPr>
        <p:spPr>
          <a:xfrm>
            <a:off x="8302939" y="6199304"/>
            <a:ext cx="3358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ASLR </a:t>
            </a:r>
            <a:r>
              <a:rPr lang="en-US" sz="1400" b="1"/>
              <a:t>[1]</a:t>
            </a:r>
            <a:r>
              <a:rPr lang="en-US" sz="1400"/>
              <a:t> </a:t>
            </a:r>
            <a:endParaRPr lang="en-US" sz="1400" b="1" i="1"/>
          </a:p>
        </p:txBody>
      </p:sp>
    </p:spTree>
    <p:extLst>
      <p:ext uri="{BB962C8B-B14F-4D97-AF65-F5344CB8AC3E}">
        <p14:creationId xmlns:p14="http://schemas.microsoft.com/office/powerpoint/2010/main" val="3030401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intérieur, jeu, contrôleur, arts de la table&#10;&#10;Description générée automatiquement">
            <a:extLst>
              <a:ext uri="{FF2B5EF4-FFF2-40B4-BE49-F238E27FC236}">
                <a16:creationId xmlns:a16="http://schemas.microsoft.com/office/drawing/2014/main" id="{657165E5-B13F-8903-8C85-83534DBE9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464" y="1627384"/>
            <a:ext cx="1857736" cy="1401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BA1D1-CCC3-872D-6694-C02DD2DFC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82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Issues with these mechanisms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300100-E8D6-944F-7583-C81DCB841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456DBAE-FED4-B7D7-B5C5-4280AD512671}"/>
              </a:ext>
            </a:extLst>
          </p:cNvPr>
          <p:cNvCxnSpPr/>
          <p:nvPr/>
        </p:nvCxnSpPr>
        <p:spPr>
          <a:xfrm>
            <a:off x="6096000" y="1906899"/>
            <a:ext cx="75415" cy="4449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ciel, câble, ligne, très coloré&#10;&#10;Description générée automatiquement">
            <a:extLst>
              <a:ext uri="{FF2B5EF4-FFF2-40B4-BE49-F238E27FC236}">
                <a16:creationId xmlns:a16="http://schemas.microsoft.com/office/drawing/2014/main" id="{1CB5862B-D72E-2CEF-CDDB-440CCD020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59" y="1328024"/>
            <a:ext cx="3469465" cy="177589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12409C0-1690-835F-1128-E506E03C8C07}"/>
              </a:ext>
            </a:extLst>
          </p:cNvPr>
          <p:cNvSpPr txBox="1"/>
          <p:nvPr/>
        </p:nvSpPr>
        <p:spPr>
          <a:xfrm>
            <a:off x="838200" y="3059668"/>
            <a:ext cx="4497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Server : the process is forked each time a connection is initialized.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FE2696C-E2DE-999A-A051-789A6512541A}"/>
              </a:ext>
            </a:extLst>
          </p:cNvPr>
          <p:cNvSpPr txBox="1"/>
          <p:nvPr/>
        </p:nvSpPr>
        <p:spPr>
          <a:xfrm>
            <a:off x="853528" y="3806956"/>
            <a:ext cx="4497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The process is literally duplicated including the canaries.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8B63C41-E8DF-69E8-97AF-E73F146B4136}"/>
              </a:ext>
            </a:extLst>
          </p:cNvPr>
          <p:cNvSpPr txBox="1"/>
          <p:nvPr/>
        </p:nvSpPr>
        <p:spPr>
          <a:xfrm>
            <a:off x="838199" y="4554244"/>
            <a:ext cx="449737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Canaries can then be brute-forced byte by byte.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43695E1-490A-9553-D8F5-95166F3E3BE8}"/>
              </a:ext>
            </a:extLst>
          </p:cNvPr>
          <p:cNvSpPr txBox="1"/>
          <p:nvPr/>
        </p:nvSpPr>
        <p:spPr>
          <a:xfrm>
            <a:off x="6361914" y="3059667"/>
            <a:ext cx="4991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ASLR can be bypassed using many tricks.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An easy way is to use a big </a:t>
            </a:r>
            <a:r>
              <a:rPr lang="en-US" sz="2000" err="1"/>
              <a:t>nopsled</a:t>
            </a:r>
            <a:r>
              <a:rPr lang="en-US" sz="2000"/>
              <a:t> and brute force until falling into.</a:t>
            </a:r>
          </a:p>
        </p:txBody>
      </p:sp>
    </p:spTree>
    <p:extLst>
      <p:ext uri="{BB962C8B-B14F-4D97-AF65-F5344CB8AC3E}">
        <p14:creationId xmlns:p14="http://schemas.microsoft.com/office/powerpoint/2010/main" val="4027530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69A1-AF74-6854-A4EA-576D36D55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388938"/>
            <a:ext cx="10515600" cy="1325563"/>
          </a:xfrm>
        </p:spPr>
        <p:txBody>
          <a:bodyPr/>
          <a:lstStyle/>
          <a:p>
            <a:r>
              <a:rPr lang="en-US"/>
              <a:t>Shadow stack mechanism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FFB97E-E038-26AD-DCDA-D01A31E95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CDB5399-CCF6-9B1E-DE0B-82D5647F38F6}"/>
              </a:ext>
            </a:extLst>
          </p:cNvPr>
          <p:cNvSpPr txBox="1"/>
          <p:nvPr/>
        </p:nvSpPr>
        <p:spPr>
          <a:xfrm>
            <a:off x="1751012" y="1694470"/>
            <a:ext cx="102681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The return address is duplicated and pushed into another stack (the shadow stack) at each function call.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When returning from a function, the address to which we jump is compared to the one stored in the shadow stack.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If the addresses differ, we know that the return address has been overwritten.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444551-D16F-8445-B109-A1848BDE3E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2" r="-758" b="10754"/>
          <a:stretch/>
        </p:blipFill>
        <p:spPr>
          <a:xfrm>
            <a:off x="3903325" y="3452250"/>
            <a:ext cx="4544018" cy="260415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F2D9251-7318-5CD6-4561-486D7AB2291E}"/>
              </a:ext>
            </a:extLst>
          </p:cNvPr>
          <p:cNvSpPr txBox="1"/>
          <p:nvPr/>
        </p:nvSpPr>
        <p:spPr>
          <a:xfrm>
            <a:off x="5530955" y="6034116"/>
            <a:ext cx="3358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Shadow Stack</a:t>
            </a:r>
            <a:r>
              <a:rPr lang="en-US" sz="1400" b="1"/>
              <a:t> [2]</a:t>
            </a:r>
            <a:r>
              <a:rPr lang="en-US" sz="1400"/>
              <a:t> </a:t>
            </a:r>
            <a:endParaRPr lang="en-US" sz="1400" b="1" i="1"/>
          </a:p>
        </p:txBody>
      </p:sp>
    </p:spTree>
    <p:extLst>
      <p:ext uri="{BB962C8B-B14F-4D97-AF65-F5344CB8AC3E}">
        <p14:creationId xmlns:p14="http://schemas.microsoft.com/office/powerpoint/2010/main" val="3909216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BA1D1-CCC3-872D-6694-C02DD2DFC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The Rocket Custom </a:t>
            </a:r>
            <a:br>
              <a:rPr lang="en-US">
                <a:ea typeface="Calibri Light"/>
                <a:cs typeface="Calibri Light"/>
              </a:rPr>
            </a:br>
            <a:r>
              <a:rPr lang="en-US">
                <a:ea typeface="Calibri Light"/>
                <a:cs typeface="Calibri Light"/>
              </a:rPr>
              <a:t>Coprocessor approach</a:t>
            </a:r>
            <a:endParaRPr lang="en-US">
              <a:cs typeface="Calibri Light"/>
            </a:endParaRPr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4479C4C6-D710-67D3-7B08-7813588F5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3338305"/>
            <a:ext cx="4402667" cy="1672585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EC645C1-AAD0-8091-1393-C8715866B461}"/>
              </a:ext>
            </a:extLst>
          </p:cNvPr>
          <p:cNvSpPr txBox="1"/>
          <p:nvPr/>
        </p:nvSpPr>
        <p:spPr>
          <a:xfrm>
            <a:off x="838200" y="1838353"/>
            <a:ext cx="84046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/>
              <a:t>Control Flow Integrity (CFI) tags are placed before function calls and returns.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/>
              <a:t>Those tags are then expanded into actual instructions through the </a:t>
            </a:r>
            <a:r>
              <a:rPr lang="en-GB" sz="2000" err="1"/>
              <a:t>RoCC</a:t>
            </a:r>
            <a:r>
              <a:rPr lang="en-GB" sz="20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/>
              <a:t>The final assembly code is compiled.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113E88E-AEFC-9A44-2B14-19C4B132C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44CCD071-D4C7-26A8-401B-1FA70912B5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83587"/>
            <a:ext cx="4541914" cy="104403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8AB02C4-EE6E-0586-56B9-D1A2104C7C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625" y="2947672"/>
            <a:ext cx="3993226" cy="122692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D45BFEE-7D52-EF31-3BB3-43A01DDCE4B9}"/>
              </a:ext>
            </a:extLst>
          </p:cNvPr>
          <p:cNvSpPr txBox="1"/>
          <p:nvPr/>
        </p:nvSpPr>
        <p:spPr>
          <a:xfrm>
            <a:off x="1402014" y="5127617"/>
            <a:ext cx="3358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/>
              <a:t> </a:t>
            </a:r>
            <a:r>
              <a:rPr lang="en-US" sz="1400"/>
              <a:t>CFI enforced compilation process </a:t>
            </a:r>
            <a:r>
              <a:rPr lang="en-US" sz="1400" b="1"/>
              <a:t>[3]</a:t>
            </a:r>
            <a:r>
              <a:rPr lang="en-US" sz="1400"/>
              <a:t> </a:t>
            </a:r>
            <a:endParaRPr lang="en-US" sz="1400" b="1" i="1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2E68E44-9124-0510-DBC4-588A1E5D2960}"/>
              </a:ext>
            </a:extLst>
          </p:cNvPr>
          <p:cNvSpPr txBox="1"/>
          <p:nvPr/>
        </p:nvSpPr>
        <p:spPr>
          <a:xfrm>
            <a:off x="6873631" y="5156624"/>
            <a:ext cx="2759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Tags expansion into instructions </a:t>
            </a:r>
            <a:r>
              <a:rPr lang="en-US" sz="1400" b="1"/>
              <a:t>[3]</a:t>
            </a:r>
            <a:endParaRPr lang="en-US" sz="140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F965ED9-726E-FA14-46EC-5F6F9BBF8F5A}"/>
              </a:ext>
            </a:extLst>
          </p:cNvPr>
          <p:cNvSpPr txBox="1"/>
          <p:nvPr/>
        </p:nvSpPr>
        <p:spPr>
          <a:xfrm>
            <a:off x="442372" y="6039334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/>
              <a:t>[3]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93AF9EA-4223-8A82-971D-76F153E0B930}"/>
              </a:ext>
            </a:extLst>
          </p:cNvPr>
          <p:cNvSpPr txBox="1"/>
          <p:nvPr/>
        </p:nvSpPr>
        <p:spPr>
          <a:xfrm>
            <a:off x="754260" y="6070346"/>
            <a:ext cx="10569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De et al.(2019), </a:t>
            </a:r>
            <a:r>
              <a:rPr lang="en-US" sz="1600" i="1"/>
              <a:t>Hardware Assisted Buffer Protection Mechanisms for Embedded RISC-V, </a:t>
            </a:r>
            <a:r>
              <a:rPr lang="en-US" sz="1600">
                <a:effectLst/>
              </a:rPr>
              <a:t>The Pennsylvania State University</a:t>
            </a:r>
            <a:endParaRPr lang="en-US" sz="1600" i="1"/>
          </a:p>
        </p:txBody>
      </p:sp>
    </p:spTree>
    <p:extLst>
      <p:ext uri="{BB962C8B-B14F-4D97-AF65-F5344CB8AC3E}">
        <p14:creationId xmlns:p14="http://schemas.microsoft.com/office/powerpoint/2010/main" val="1550077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69A1-AF74-6854-A4EA-576D36D55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388938"/>
            <a:ext cx="10515600" cy="855393"/>
          </a:xfrm>
        </p:spPr>
        <p:txBody>
          <a:bodyPr/>
          <a:lstStyle/>
          <a:p>
            <a:r>
              <a:rPr lang="en-US">
                <a:cs typeface="Calibri Light"/>
              </a:rPr>
              <a:t>First attempt: rocket generator</a:t>
            </a: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97597E-F112-8EE9-1B9B-0DCB20587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FC8E2C9-1194-D37F-CCB0-E47D06280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012" y="5683622"/>
            <a:ext cx="4645572" cy="719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B1C20-5111-BC21-CD34-96296A29FDA1}"/>
              </a:ext>
            </a:extLst>
          </p:cNvPr>
          <p:cNvSpPr txBox="1"/>
          <p:nvPr/>
        </p:nvSpPr>
        <p:spPr>
          <a:xfrm>
            <a:off x="2908570" y="1862846"/>
            <a:ext cx="5742560" cy="29515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Scala generating some </a:t>
            </a:r>
            <a:r>
              <a:rPr lang="en-US" sz="2400" err="1"/>
              <a:t>verilog</a:t>
            </a:r>
            <a:r>
              <a:rPr lang="en-US" sz="2400"/>
              <a:t>.</a:t>
            </a:r>
            <a:endParaRPr lang="en-US" sz="24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 panose="020F0502020204030204"/>
              </a:rPr>
              <a:t>Usable with </a:t>
            </a:r>
            <a:r>
              <a:rPr lang="en-US" sz="2400" err="1">
                <a:cs typeface="Calibri" panose="020F0502020204030204"/>
              </a:rPr>
              <a:t>LiteX</a:t>
            </a:r>
            <a:r>
              <a:rPr lang="en-US" sz="2400">
                <a:cs typeface="Calibri" panose="020F0502020204030204"/>
              </a:rPr>
              <a:t> (easy to run on boards)</a:t>
            </a:r>
          </a:p>
          <a:p>
            <a:endParaRPr lang="en-US" sz="2400">
              <a:ea typeface="+mn-lt"/>
              <a:cs typeface="Calibri" panose="020F0502020204030204"/>
            </a:endParaRPr>
          </a:p>
          <a:p>
            <a:endParaRPr lang="en-US" sz="240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ea typeface="+mn-lt"/>
                <a:cs typeface="+mn-lt"/>
              </a:rPr>
              <a:t>Some interesting options: 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 err="1">
                <a:ea typeface="+mn-lt"/>
                <a:cs typeface="+mn-lt"/>
              </a:rPr>
              <a:t>scie</a:t>
            </a:r>
            <a:r>
              <a:rPr lang="en-US" sz="2400">
                <a:ea typeface="+mn-lt"/>
                <a:cs typeface="+mn-lt"/>
              </a:rPr>
              <a:t>/</a:t>
            </a:r>
            <a:r>
              <a:rPr lang="en-US" sz="2400" err="1">
                <a:ea typeface="+mn-lt"/>
                <a:cs typeface="+mn-lt"/>
              </a:rPr>
              <a:t>SCIE.scala</a:t>
            </a:r>
            <a:endParaRPr lang="en-US" sz="2400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 err="1">
                <a:ea typeface="+mn-lt"/>
                <a:cs typeface="+mn-lt"/>
              </a:rPr>
              <a:t>instructions.scala</a:t>
            </a:r>
            <a:endParaRPr lang="en-US" sz="2400">
              <a:cs typeface="Calibri" panose="020F0502020204030204"/>
            </a:endParaRPr>
          </a:p>
        </p:txBody>
      </p:sp>
      <p:pic>
        <p:nvPicPr>
          <p:cNvPr id="7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ECE7742-DBA1-75E7-6D77-67B133220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2778" y="1157222"/>
            <a:ext cx="1889597" cy="420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18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151160D-3C72-DE75-E54B-E68E12B71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745" y="3574359"/>
            <a:ext cx="5339255" cy="32836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BA1D1-CCC3-872D-6694-C02DD2DFC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Why we stopped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247FE-296C-BB76-0C04-1066AB4C5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99680" cy="4351338"/>
          </a:xfrm>
        </p:spPr>
        <p:txBody>
          <a:bodyPr/>
          <a:lstStyle/>
          <a:p>
            <a:r>
              <a:rPr lang="en-US"/>
              <a:t>🤔 Using a new language (Scala), with unique paradigms and with a somewhat obscure Domain Specific Language (DSL) (Chisel).</a:t>
            </a:r>
          </a:p>
          <a:p>
            <a:r>
              <a:rPr lang="en-US"/>
              <a:t>🚀Rocket is a CPU Generator. This adds unnecessary complexity to our project.</a:t>
            </a:r>
          </a:p>
          <a:p>
            <a:r>
              <a:rPr lang="en-US"/>
              <a:t>📚 Lack of documentation.</a:t>
            </a:r>
          </a:p>
          <a:p>
            <a:r>
              <a:rPr lang="en-US"/>
              <a:t>📧 Lack of support.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3CA69-9E29-E534-8DD7-54B664244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31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69A1-AF74-6854-A4EA-576D36D55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388938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Alternatives</a:t>
            </a: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FFB97E-E038-26AD-DCDA-D01A31E95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85CFB5F-33E2-82B2-63EE-A6D920274A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8056010"/>
              </p:ext>
            </p:extLst>
          </p:nvPr>
        </p:nvGraphicFramePr>
        <p:xfrm>
          <a:off x="3815080" y="1714501"/>
          <a:ext cx="7538720" cy="483401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76283">
                  <a:extLst>
                    <a:ext uri="{9D8B030D-6E8A-4147-A177-3AD203B41FA5}">
                      <a16:colId xmlns:a16="http://schemas.microsoft.com/office/drawing/2014/main" val="4293871582"/>
                    </a:ext>
                  </a:extLst>
                </a:gridCol>
                <a:gridCol w="1893077">
                  <a:extLst>
                    <a:ext uri="{9D8B030D-6E8A-4147-A177-3AD203B41FA5}">
                      <a16:colId xmlns:a16="http://schemas.microsoft.com/office/drawing/2014/main" val="866174173"/>
                    </a:ext>
                  </a:extLst>
                </a:gridCol>
                <a:gridCol w="1884680">
                  <a:extLst>
                    <a:ext uri="{9D8B030D-6E8A-4147-A177-3AD203B41FA5}">
                      <a16:colId xmlns:a16="http://schemas.microsoft.com/office/drawing/2014/main" val="1084109382"/>
                    </a:ext>
                  </a:extLst>
                </a:gridCol>
                <a:gridCol w="1884680">
                  <a:extLst>
                    <a:ext uri="{9D8B030D-6E8A-4147-A177-3AD203B41FA5}">
                      <a16:colId xmlns:a16="http://schemas.microsoft.com/office/drawing/2014/main" val="826452001"/>
                    </a:ext>
                  </a:extLst>
                </a:gridCol>
              </a:tblGrid>
              <a:tr h="751304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VEX – RISCV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+mn-lt"/>
                          <a:cs typeface="Calibri Light"/>
                        </a:rPr>
                        <a:t>NEO</a:t>
                      </a:r>
                      <a:r>
                        <a:rPr lang="en-US" b="1">
                          <a:solidFill>
                            <a:srgbClr val="FFC000"/>
                          </a:solidFill>
                          <a:latin typeface="+mn-lt"/>
                          <a:cs typeface="Calibri Light"/>
                        </a:rPr>
                        <a:t>RV32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Spike Simulator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91351"/>
                  </a:ext>
                </a:extLst>
              </a:tr>
              <a:tr h="911661">
                <a:tc>
                  <a:txBody>
                    <a:bodyPr/>
                    <a:lstStyle/>
                    <a:p>
                      <a:r>
                        <a:rPr lang="en-US"/>
                        <a:t>📚 Documentation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Plenty</a:t>
                      </a:r>
                      <a:endParaRPr lang="fr-FR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Plenty, user friendly and beautiful</a:t>
                      </a:r>
                      <a:endParaRPr lang="fr-FR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Exists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28492"/>
                  </a:ext>
                </a:extLst>
              </a:tr>
              <a:tr h="751304">
                <a:tc>
                  <a:txBody>
                    <a:bodyPr/>
                    <a:lstStyle/>
                    <a:p>
                      <a:r>
                        <a:rPr lang="en-US"/>
                        <a:t>💭Language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VHDL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VHDL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291457"/>
                  </a:ext>
                </a:extLst>
              </a:tr>
              <a:tr h="911661">
                <a:tc>
                  <a:txBody>
                    <a:bodyPr/>
                    <a:lstStyle/>
                    <a:p>
                      <a:r>
                        <a:rPr lang="en-US"/>
                        <a:t>🤔 Complexity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Easy</a:t>
                      </a:r>
                      <a:br>
                        <a:rPr lang="en-US"/>
                      </a:br>
                      <a:r>
                        <a:rPr lang="en-US"/>
                        <a:t>(Similar design to MA course)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Seems Easy</a:t>
                      </a:r>
                      <a:endParaRPr lang="fr-FR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464928"/>
                  </a:ext>
                </a:extLst>
              </a:tr>
              <a:tr h="751304">
                <a:tc>
                  <a:txBody>
                    <a:bodyPr/>
                    <a:lstStyle/>
                    <a:p>
                      <a:r>
                        <a:rPr lang="en-US"/>
                        <a:t>⚡ Ran on our boards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YES</a:t>
                      </a:r>
                      <a:r>
                        <a:rPr lang="en-US"/>
                        <a:t> (using LiteX)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YES</a:t>
                      </a:r>
                      <a:endParaRPr lang="fr-FR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 applicable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141582"/>
                  </a:ext>
                </a:extLst>
              </a:tr>
              <a:tr h="751304">
                <a:tc>
                  <a:txBody>
                    <a:bodyPr/>
                    <a:lstStyle/>
                    <a:p>
                      <a:r>
                        <a:rPr lang="en-US"/>
                        <a:t>✨ Bonus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Entire SoC, not only a CPU.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 board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4045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2309861-95C6-80F9-4EF1-D30B6E4A8B74}"/>
              </a:ext>
            </a:extLst>
          </p:cNvPr>
          <p:cNvSpPr txBox="1"/>
          <p:nvPr/>
        </p:nvSpPr>
        <p:spPr>
          <a:xfrm rot="1220757">
            <a:off x="8636246" y="1815458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💖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882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10B493C73BE046B974888AFC816859" ma:contentTypeVersion="4" ma:contentTypeDescription="Crée un document." ma:contentTypeScope="" ma:versionID="935bf359f7552d49e3aa9bf50aa29d7c">
  <xsd:schema xmlns:xsd="http://www.w3.org/2001/XMLSchema" xmlns:xs="http://www.w3.org/2001/XMLSchema" xmlns:p="http://schemas.microsoft.com/office/2006/metadata/properties" xmlns:ns2="20dcb4ae-c2e5-4024-94de-7a728ce8413a" targetNamespace="http://schemas.microsoft.com/office/2006/metadata/properties" ma:root="true" ma:fieldsID="eec845c0d5cc8eff901b32dbbafe72b0" ns2:_="">
    <xsd:import namespace="20dcb4ae-c2e5-4024-94de-7a728ce841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dcb4ae-c2e5-4024-94de-7a728ce841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C90616-4349-44BA-81D0-A98C23B479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D1FB70-0330-4218-A5CC-1FD40E1F7100}">
  <ds:schemaRefs>
    <ds:schemaRef ds:uri="20dcb4ae-c2e5-4024-94de-7a728ce8413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137875B-1483-4B7D-A43E-50AD7C7D8A31}">
  <ds:schemaRefs>
    <ds:schemaRef ds:uri="20dcb4ae-c2e5-4024-94de-7a728ce8413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Application>Microsoft Office PowerPoint</Application>
  <PresentationFormat>Widescreen</PresentationFormat>
  <Slides>24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Implementing a Shadow Stack</vt:lpstr>
      <vt:lpstr>Context</vt:lpstr>
      <vt:lpstr>Protection mechanisms:  stack canaries &amp; address space layout randomization</vt:lpstr>
      <vt:lpstr>Issues with these mechanisms</vt:lpstr>
      <vt:lpstr>Shadow stack mechanism</vt:lpstr>
      <vt:lpstr>The Rocket Custom  Coprocessor approach</vt:lpstr>
      <vt:lpstr>First attempt: rocket generator</vt:lpstr>
      <vt:lpstr>Why we stopped</vt:lpstr>
      <vt:lpstr>Alternatives</vt:lpstr>
      <vt:lpstr>Spike simulator</vt:lpstr>
      <vt:lpstr>Running on the boards</vt:lpstr>
      <vt:lpstr>Running NEORV32</vt:lpstr>
      <vt:lpstr>The attack</vt:lpstr>
      <vt:lpstr>The shadow stack: our implementation</vt:lpstr>
      <vt:lpstr>The shadow stack: our implementation</vt:lpstr>
      <vt:lpstr>Experiments</vt:lpstr>
      <vt:lpstr>Testbench working</vt:lpstr>
      <vt:lpstr>Issues</vt:lpstr>
      <vt:lpstr>Possible solutions</vt:lpstr>
      <vt:lpstr>🤼 Project organization</vt:lpstr>
      <vt:lpstr>🕗 Project retrospective</vt:lpstr>
      <vt:lpstr>🖼 Figures &amp; links</vt:lpstr>
      <vt:lpstr>📚 Bibliography</vt:lpstr>
      <vt:lpstr>😊 Thank you for your attention Ask away … ⁉️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2022-04-07T07:56:00Z</dcterms:created>
  <dcterms:modified xsi:type="dcterms:W3CDTF">2022-06-07T13:45:28Z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0x0101006F10B493C73BE046B974888AFC816859</vt:lpwstr>
  </property>
</Properties>
</file>